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0"/>
  </p:notesMasterIdLst>
  <p:sldIdLst>
    <p:sldId id="270" r:id="rId6"/>
    <p:sldId id="395" r:id="rId7"/>
    <p:sldId id="264" r:id="rId8"/>
    <p:sldId id="267" r:id="rId9"/>
    <p:sldId id="269" r:id="rId10"/>
    <p:sldId id="268" r:id="rId11"/>
    <p:sldId id="392" r:id="rId12"/>
    <p:sldId id="391" r:id="rId13"/>
    <p:sldId id="382" r:id="rId14"/>
    <p:sldId id="393" r:id="rId15"/>
    <p:sldId id="273" r:id="rId16"/>
    <p:sldId id="385" r:id="rId17"/>
    <p:sldId id="394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k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E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9AD1D-7F7F-41C6-9589-4B9B8225A47E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64F5C-0F37-486A-9FAF-2DBE2F958A84}">
      <dgm:prSet phldrT="[Text]"/>
      <dgm:spPr/>
      <dgm:t>
        <a:bodyPr/>
        <a:lstStyle/>
        <a:p>
          <a:pPr algn="ctr"/>
          <a:r>
            <a:rPr lang="en-US" dirty="0">
              <a:solidFill>
                <a:schemeClr val="tx1">
                  <a:lumMod val="75000"/>
                </a:schemeClr>
              </a:solidFill>
            </a:rPr>
            <a:t>Integrated policies</a:t>
          </a:r>
        </a:p>
      </dgm:t>
    </dgm:pt>
    <dgm:pt modelId="{3486FE15-95DA-4BBE-8EF9-9E71C6FEFAD9}" type="parTrans" cxnId="{9ACB8027-0EEA-483A-B1F9-D9E0BC65D54D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7F4FF016-B743-4573-A7E1-163E2A503FD4}" type="sibTrans" cxnId="{9ACB8027-0EEA-483A-B1F9-D9E0BC65D54D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DFFA3C91-8347-42F1-BB7F-6AEDC592E952}">
      <dgm:prSet phldrT="[Text]"/>
      <dgm:spPr/>
      <dgm:t>
        <a:bodyPr/>
        <a:lstStyle/>
        <a:p>
          <a:pPr algn="ctr"/>
          <a:r>
            <a:rPr lang="en-US" dirty="0">
              <a:solidFill>
                <a:schemeClr val="tx1">
                  <a:lumMod val="75000"/>
                </a:schemeClr>
              </a:solidFill>
            </a:rPr>
            <a:t>Data</a:t>
          </a:r>
        </a:p>
      </dgm:t>
    </dgm:pt>
    <dgm:pt modelId="{5E9E2640-8AA3-489F-B80E-7DE42D41275E}" type="parTrans" cxnId="{B63D369B-D95C-4364-8192-25FA8013F18A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5258BC7-0CE4-4B32-AB94-F77B3E842730}" type="sibTrans" cxnId="{B63D369B-D95C-4364-8192-25FA8013F18A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071D6C4F-0369-4802-9CC3-FC7F01C399AF}">
      <dgm:prSet phldrT="[Text]"/>
      <dgm:spPr/>
      <dgm:t>
        <a:bodyPr/>
        <a:lstStyle/>
        <a:p>
          <a:pPr algn="ctr"/>
          <a:r>
            <a:rPr lang="en-US" dirty="0">
              <a:solidFill>
                <a:schemeClr val="tx1">
                  <a:lumMod val="75000"/>
                </a:schemeClr>
              </a:solidFill>
            </a:rPr>
            <a:t>Stakeholders</a:t>
          </a:r>
        </a:p>
      </dgm:t>
    </dgm:pt>
    <dgm:pt modelId="{900A92C1-A208-4DBF-8833-D78370E153B1}" type="parTrans" cxnId="{6ECCBD97-FA3E-4B56-91F6-FAB7E03238AD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ABDDDA51-2FFE-43BE-BF5B-1FD913AA106D}" type="sibTrans" cxnId="{6ECCBD97-FA3E-4B56-91F6-FAB7E03238AD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969191A7-EA66-45A5-97E1-C56F129E29BD}">
      <dgm:prSet phldrT="[Text]"/>
      <dgm:spPr/>
      <dgm:t>
        <a:bodyPr/>
        <a:lstStyle/>
        <a:p>
          <a:pPr algn="ctr"/>
          <a:r>
            <a:rPr lang="en-US" dirty="0">
              <a:solidFill>
                <a:schemeClr val="tx1">
                  <a:lumMod val="75000"/>
                </a:schemeClr>
              </a:solidFill>
            </a:rPr>
            <a:t>Innovation</a:t>
          </a:r>
        </a:p>
      </dgm:t>
    </dgm:pt>
    <dgm:pt modelId="{EF724B4F-3878-4AD5-8355-983E9B48C3F7}" type="parTrans" cxnId="{3A3B9344-E609-4699-A4B6-5EEFD608A60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AE97D90-6548-4C93-9DD3-2964A22930A7}" type="sibTrans" cxnId="{3A3B9344-E609-4699-A4B6-5EEFD608A60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2ED3FD72-41CF-428A-AE81-8A72C50DDC37}" type="pres">
      <dgm:prSet presAssocID="{9039AD1D-7F7F-41C6-9589-4B9B8225A47E}" presName="Name0" presStyleCnt="0">
        <dgm:presLayoutVars>
          <dgm:dir/>
        </dgm:presLayoutVars>
      </dgm:prSet>
      <dgm:spPr/>
    </dgm:pt>
    <dgm:pt modelId="{0950606C-0684-4028-9F19-C065876A753A}" type="pres">
      <dgm:prSet presAssocID="{52E64F5C-0F37-486A-9FAF-2DBE2F958A84}" presName="composite" presStyleCnt="0"/>
      <dgm:spPr/>
    </dgm:pt>
    <dgm:pt modelId="{2F4CD3E2-B2BD-4158-9427-CB40A3DDE451}" type="pres">
      <dgm:prSet presAssocID="{52E64F5C-0F37-486A-9FAF-2DBE2F958A84}" presName="rect2" presStyleLbl="revTx" presStyleIdx="0" presStyleCnt="4" custLinFactNeighborX="-23724" custLinFactNeighborY="-17710">
        <dgm:presLayoutVars>
          <dgm:bulletEnabled val="1"/>
        </dgm:presLayoutVars>
      </dgm:prSet>
      <dgm:spPr/>
    </dgm:pt>
    <dgm:pt modelId="{CDED0123-7581-4557-822C-04146F9F9614}" type="pres">
      <dgm:prSet presAssocID="{52E64F5C-0F37-486A-9FAF-2DBE2F958A84}" presName="rect1" presStyleLbl="alignImgPlace1" presStyleIdx="0" presStyleCnt="4" custLinFactNeighborX="-29091" custLinFactNeighborY="-3355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7AC4DB3-96C1-471D-AEFE-529663E04B20}" type="pres">
      <dgm:prSet presAssocID="{7F4FF016-B743-4573-A7E1-163E2A503FD4}" presName="sibTrans" presStyleCnt="0"/>
      <dgm:spPr/>
    </dgm:pt>
    <dgm:pt modelId="{D4F00DD2-6513-4E5E-A164-9F7BA24DFA3C}" type="pres">
      <dgm:prSet presAssocID="{DFFA3C91-8347-42F1-BB7F-6AEDC592E952}" presName="composite" presStyleCnt="0"/>
      <dgm:spPr/>
    </dgm:pt>
    <dgm:pt modelId="{1234890E-0C3D-40C7-91FF-0C36C08C6186}" type="pres">
      <dgm:prSet presAssocID="{DFFA3C91-8347-42F1-BB7F-6AEDC592E952}" presName="rect2" presStyleLbl="revTx" presStyleIdx="1" presStyleCnt="4" custScaleY="68196" custLinFactNeighborX="35904" custLinFactNeighborY="-24849">
        <dgm:presLayoutVars>
          <dgm:bulletEnabled val="1"/>
        </dgm:presLayoutVars>
      </dgm:prSet>
      <dgm:spPr/>
    </dgm:pt>
    <dgm:pt modelId="{A8C0447F-3E19-4969-94EE-B76342541A2B}" type="pres">
      <dgm:prSet presAssocID="{DFFA3C91-8347-42F1-BB7F-6AEDC592E952}" presName="rect1" presStyleLbl="alignImgPlace1" presStyleIdx="1" presStyleCnt="4" custScaleX="84501" custScaleY="86030" custLinFactNeighborX="44302" custLinFactNeighborY="-7069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4D7844C-25FC-4CDF-8EF4-A7A41B5F80E7}" type="pres">
      <dgm:prSet presAssocID="{55258BC7-0CE4-4B32-AB94-F77B3E842730}" presName="sibTrans" presStyleCnt="0"/>
      <dgm:spPr/>
    </dgm:pt>
    <dgm:pt modelId="{45BDE7EF-65AF-42AA-BA19-411A7B395729}" type="pres">
      <dgm:prSet presAssocID="{071D6C4F-0369-4802-9CC3-FC7F01C399AF}" presName="composite" presStyleCnt="0"/>
      <dgm:spPr/>
    </dgm:pt>
    <dgm:pt modelId="{B632795F-61CA-4FFA-AB42-EF6D865A2BD8}" type="pres">
      <dgm:prSet presAssocID="{071D6C4F-0369-4802-9CC3-FC7F01C399AF}" presName="rect2" presStyleLbl="revTx" presStyleIdx="2" presStyleCnt="4" custLinFactNeighborX="-33945" custLinFactNeighborY="33584">
        <dgm:presLayoutVars>
          <dgm:bulletEnabled val="1"/>
        </dgm:presLayoutVars>
      </dgm:prSet>
      <dgm:spPr/>
    </dgm:pt>
    <dgm:pt modelId="{BCBD6B85-035C-4A89-BCE1-0977132D35D7}" type="pres">
      <dgm:prSet presAssocID="{071D6C4F-0369-4802-9CC3-FC7F01C399AF}" presName="rect1" presStyleLbl="alignImgPlace1" presStyleIdx="2" presStyleCnt="4" custLinFactNeighborX="-15784" custLinFactNeighborY="3570"/>
      <dgm:spPr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18B17F9-B01E-468E-BA00-E40E3B18A98C}" type="pres">
      <dgm:prSet presAssocID="{ABDDDA51-2FFE-43BE-BF5B-1FD913AA106D}" presName="sibTrans" presStyleCnt="0"/>
      <dgm:spPr/>
    </dgm:pt>
    <dgm:pt modelId="{7E3E7BFF-56FC-42EA-AD95-02BBE4FB28F2}" type="pres">
      <dgm:prSet presAssocID="{969191A7-EA66-45A5-97E1-C56F129E29BD}" presName="composite" presStyleCnt="0"/>
      <dgm:spPr/>
    </dgm:pt>
    <dgm:pt modelId="{39EC2686-8AD0-45ED-9F19-3640AB4C4D7C}" type="pres">
      <dgm:prSet presAssocID="{969191A7-EA66-45A5-97E1-C56F129E29BD}" presName="rect2" presStyleLbl="revTx" presStyleIdx="3" presStyleCnt="4" custLinFactNeighborX="51422" custLinFactNeighborY="8447">
        <dgm:presLayoutVars>
          <dgm:bulletEnabled val="1"/>
        </dgm:presLayoutVars>
      </dgm:prSet>
      <dgm:spPr/>
    </dgm:pt>
    <dgm:pt modelId="{FC29208B-9B50-44DE-9144-92719F84365F}" type="pres">
      <dgm:prSet presAssocID="{969191A7-EA66-45A5-97E1-C56F129E29BD}" presName="rect1" presStyleLbl="alignImgPlace1" presStyleIdx="3" presStyleCnt="4" custScaleX="84775" custScaleY="84918" custLinFactNeighborX="31824" custLinFactNeighborY="-6479"/>
      <dgm:spPr>
        <a:blipFill>
          <a:blip xmlns:r="http://schemas.openxmlformats.org/officeDocument/2006/relationships"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</dgm:ptLst>
  <dgm:cxnLst>
    <dgm:cxn modelId="{3A15A710-372F-4A25-BC55-7E5135637700}" type="presOf" srcId="{52E64F5C-0F37-486A-9FAF-2DBE2F958A84}" destId="{2F4CD3E2-B2BD-4158-9427-CB40A3DDE451}" srcOrd="0" destOrd="0" presId="urn:microsoft.com/office/officeart/2008/layout/PictureGrid"/>
    <dgm:cxn modelId="{9ACB8027-0EEA-483A-B1F9-D9E0BC65D54D}" srcId="{9039AD1D-7F7F-41C6-9589-4B9B8225A47E}" destId="{52E64F5C-0F37-486A-9FAF-2DBE2F958A84}" srcOrd="0" destOrd="0" parTransId="{3486FE15-95DA-4BBE-8EF9-9E71C6FEFAD9}" sibTransId="{7F4FF016-B743-4573-A7E1-163E2A503FD4}"/>
    <dgm:cxn modelId="{3A3B9344-E609-4699-A4B6-5EEFD608A604}" srcId="{9039AD1D-7F7F-41C6-9589-4B9B8225A47E}" destId="{969191A7-EA66-45A5-97E1-C56F129E29BD}" srcOrd="3" destOrd="0" parTransId="{EF724B4F-3878-4AD5-8355-983E9B48C3F7}" sibTransId="{5AE97D90-6548-4C93-9DD3-2964A22930A7}"/>
    <dgm:cxn modelId="{98AADB6B-372B-417E-9DE2-3A01DF7D8B12}" type="presOf" srcId="{969191A7-EA66-45A5-97E1-C56F129E29BD}" destId="{39EC2686-8AD0-45ED-9F19-3640AB4C4D7C}" srcOrd="0" destOrd="0" presId="urn:microsoft.com/office/officeart/2008/layout/PictureGrid"/>
    <dgm:cxn modelId="{6ECCBD97-FA3E-4B56-91F6-FAB7E03238AD}" srcId="{9039AD1D-7F7F-41C6-9589-4B9B8225A47E}" destId="{071D6C4F-0369-4802-9CC3-FC7F01C399AF}" srcOrd="2" destOrd="0" parTransId="{900A92C1-A208-4DBF-8833-D78370E153B1}" sibTransId="{ABDDDA51-2FFE-43BE-BF5B-1FD913AA106D}"/>
    <dgm:cxn modelId="{B63D369B-D95C-4364-8192-25FA8013F18A}" srcId="{9039AD1D-7F7F-41C6-9589-4B9B8225A47E}" destId="{DFFA3C91-8347-42F1-BB7F-6AEDC592E952}" srcOrd="1" destOrd="0" parTransId="{5E9E2640-8AA3-489F-B80E-7DE42D41275E}" sibTransId="{55258BC7-0CE4-4B32-AB94-F77B3E842730}"/>
    <dgm:cxn modelId="{12093A9D-EF48-44DA-B100-507D99C1DE60}" type="presOf" srcId="{9039AD1D-7F7F-41C6-9589-4B9B8225A47E}" destId="{2ED3FD72-41CF-428A-AE81-8A72C50DDC37}" srcOrd="0" destOrd="0" presId="urn:microsoft.com/office/officeart/2008/layout/PictureGrid"/>
    <dgm:cxn modelId="{3F10A6DA-D38D-40AA-9DDE-9DEDD4B23437}" type="presOf" srcId="{DFFA3C91-8347-42F1-BB7F-6AEDC592E952}" destId="{1234890E-0C3D-40C7-91FF-0C36C08C6186}" srcOrd="0" destOrd="0" presId="urn:microsoft.com/office/officeart/2008/layout/PictureGrid"/>
    <dgm:cxn modelId="{A04E97FA-A233-4D1A-BBE2-614AC5E0649C}" type="presOf" srcId="{071D6C4F-0369-4802-9CC3-FC7F01C399AF}" destId="{B632795F-61CA-4FFA-AB42-EF6D865A2BD8}" srcOrd="0" destOrd="0" presId="urn:microsoft.com/office/officeart/2008/layout/PictureGrid"/>
    <dgm:cxn modelId="{4F33781E-5A3C-438C-8C58-BC0EF994B47B}" type="presParOf" srcId="{2ED3FD72-41CF-428A-AE81-8A72C50DDC37}" destId="{0950606C-0684-4028-9F19-C065876A753A}" srcOrd="0" destOrd="0" presId="urn:microsoft.com/office/officeart/2008/layout/PictureGrid"/>
    <dgm:cxn modelId="{58FADD20-7DD6-40E1-B1E4-8CFF660A5686}" type="presParOf" srcId="{0950606C-0684-4028-9F19-C065876A753A}" destId="{2F4CD3E2-B2BD-4158-9427-CB40A3DDE451}" srcOrd="0" destOrd="0" presId="urn:microsoft.com/office/officeart/2008/layout/PictureGrid"/>
    <dgm:cxn modelId="{B785C9DD-68A0-40AF-882E-334B56504B02}" type="presParOf" srcId="{0950606C-0684-4028-9F19-C065876A753A}" destId="{CDED0123-7581-4557-822C-04146F9F9614}" srcOrd="1" destOrd="0" presId="urn:microsoft.com/office/officeart/2008/layout/PictureGrid"/>
    <dgm:cxn modelId="{861E5EC6-6AEA-4E40-B8A2-886FAC2FA14B}" type="presParOf" srcId="{2ED3FD72-41CF-428A-AE81-8A72C50DDC37}" destId="{07AC4DB3-96C1-471D-AEFE-529663E04B20}" srcOrd="1" destOrd="0" presId="urn:microsoft.com/office/officeart/2008/layout/PictureGrid"/>
    <dgm:cxn modelId="{85D86B2D-2D34-44D9-8741-28C0EA77F99B}" type="presParOf" srcId="{2ED3FD72-41CF-428A-AE81-8A72C50DDC37}" destId="{D4F00DD2-6513-4E5E-A164-9F7BA24DFA3C}" srcOrd="2" destOrd="0" presId="urn:microsoft.com/office/officeart/2008/layout/PictureGrid"/>
    <dgm:cxn modelId="{4D808A5F-822D-48AC-8E0B-1AA84E061057}" type="presParOf" srcId="{D4F00DD2-6513-4E5E-A164-9F7BA24DFA3C}" destId="{1234890E-0C3D-40C7-91FF-0C36C08C6186}" srcOrd="0" destOrd="0" presId="urn:microsoft.com/office/officeart/2008/layout/PictureGrid"/>
    <dgm:cxn modelId="{9BFBAAD9-3AF8-463B-87AD-28EA5F2EBE15}" type="presParOf" srcId="{D4F00DD2-6513-4E5E-A164-9F7BA24DFA3C}" destId="{A8C0447F-3E19-4969-94EE-B76342541A2B}" srcOrd="1" destOrd="0" presId="urn:microsoft.com/office/officeart/2008/layout/PictureGrid"/>
    <dgm:cxn modelId="{770B78C8-77BF-4A86-ABBB-D5AC4DFDFF73}" type="presParOf" srcId="{2ED3FD72-41CF-428A-AE81-8A72C50DDC37}" destId="{74D7844C-25FC-4CDF-8EF4-A7A41B5F80E7}" srcOrd="3" destOrd="0" presId="urn:microsoft.com/office/officeart/2008/layout/PictureGrid"/>
    <dgm:cxn modelId="{FA8FB29A-9DFD-4F28-B111-081C07D74DDB}" type="presParOf" srcId="{2ED3FD72-41CF-428A-AE81-8A72C50DDC37}" destId="{45BDE7EF-65AF-42AA-BA19-411A7B395729}" srcOrd="4" destOrd="0" presId="urn:microsoft.com/office/officeart/2008/layout/PictureGrid"/>
    <dgm:cxn modelId="{CC12BFBA-6CAB-44C8-B450-5EDB820DC7EC}" type="presParOf" srcId="{45BDE7EF-65AF-42AA-BA19-411A7B395729}" destId="{B632795F-61CA-4FFA-AB42-EF6D865A2BD8}" srcOrd="0" destOrd="0" presId="urn:microsoft.com/office/officeart/2008/layout/PictureGrid"/>
    <dgm:cxn modelId="{7B3ED923-53A2-44EF-88E9-70714B373196}" type="presParOf" srcId="{45BDE7EF-65AF-42AA-BA19-411A7B395729}" destId="{BCBD6B85-035C-4A89-BCE1-0977132D35D7}" srcOrd="1" destOrd="0" presId="urn:microsoft.com/office/officeart/2008/layout/PictureGrid"/>
    <dgm:cxn modelId="{C77EF72A-7DE9-4D83-B2C1-ADEDF4EF2BB6}" type="presParOf" srcId="{2ED3FD72-41CF-428A-AE81-8A72C50DDC37}" destId="{B18B17F9-B01E-468E-BA00-E40E3B18A98C}" srcOrd="5" destOrd="0" presId="urn:microsoft.com/office/officeart/2008/layout/PictureGrid"/>
    <dgm:cxn modelId="{7B1D1781-6FDA-4B91-8C54-EFC4DF7B5AE0}" type="presParOf" srcId="{2ED3FD72-41CF-428A-AE81-8A72C50DDC37}" destId="{7E3E7BFF-56FC-42EA-AD95-02BBE4FB28F2}" srcOrd="6" destOrd="0" presId="urn:microsoft.com/office/officeart/2008/layout/PictureGrid"/>
    <dgm:cxn modelId="{5166CCC2-E030-474D-BD4C-55B55FCFFBE6}" type="presParOf" srcId="{7E3E7BFF-56FC-42EA-AD95-02BBE4FB28F2}" destId="{39EC2686-8AD0-45ED-9F19-3640AB4C4D7C}" srcOrd="0" destOrd="0" presId="urn:microsoft.com/office/officeart/2008/layout/PictureGrid"/>
    <dgm:cxn modelId="{EF49E60D-EDBD-4990-B072-AF427917C455}" type="presParOf" srcId="{7E3E7BFF-56FC-42EA-AD95-02BBE4FB28F2}" destId="{FC29208B-9B50-44DE-9144-92719F84365F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AD81E-CAD9-4534-8499-A3793A66E83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628801C-6D8B-4DB7-B297-D0302F595670}">
      <dgm:prSet phldrT="[Text]" custT="1"/>
      <dgm:spPr/>
      <dgm:t>
        <a:bodyPr/>
        <a:lstStyle/>
        <a:p>
          <a:r>
            <a:rPr lang="en-US" sz="1400" b="1" dirty="0"/>
            <a:t>Systems thinking</a:t>
          </a:r>
          <a:endParaRPr lang="es-ES" sz="1400" dirty="0"/>
        </a:p>
      </dgm:t>
    </dgm:pt>
    <dgm:pt modelId="{80CDF24E-3D50-4759-8F81-3C24162C5B5F}" type="parTrans" cxnId="{D450ABCA-B948-4205-BFCA-630321009DF8}">
      <dgm:prSet/>
      <dgm:spPr/>
      <dgm:t>
        <a:bodyPr/>
        <a:lstStyle/>
        <a:p>
          <a:endParaRPr lang="es-ES"/>
        </a:p>
      </dgm:t>
    </dgm:pt>
    <dgm:pt modelId="{11F64399-8FFD-4540-BAAF-ED00B2CF47E8}" type="sibTrans" cxnId="{D450ABCA-B948-4205-BFCA-630321009DF8}">
      <dgm:prSet/>
      <dgm:spPr/>
      <dgm:t>
        <a:bodyPr/>
        <a:lstStyle/>
        <a:p>
          <a:endParaRPr lang="es-ES"/>
        </a:p>
      </dgm:t>
    </dgm:pt>
    <dgm:pt modelId="{BC4A15C9-3735-4678-A6F0-A0C5A462B8AA}">
      <dgm:prSet phldrT="[Text]" custT="1"/>
      <dgm:spPr/>
      <dgm:t>
        <a:bodyPr/>
        <a:lstStyle/>
        <a:p>
          <a:pPr algn="ctr"/>
          <a:r>
            <a:rPr lang="en-US" sz="800" b="1" dirty="0"/>
            <a:t>Ability to collectively </a:t>
          </a:r>
          <a:r>
            <a:rPr lang="en-US" sz="800" b="1" dirty="0" err="1"/>
            <a:t>analize</a:t>
          </a:r>
          <a:r>
            <a:rPr lang="en-US" sz="800" b="1" dirty="0"/>
            <a:t> complex systems across different domains and different scales</a:t>
          </a:r>
          <a:endParaRPr lang="es-ES" sz="800" b="1" dirty="0"/>
        </a:p>
      </dgm:t>
    </dgm:pt>
    <dgm:pt modelId="{2E7A596C-4AD7-49F8-AAAA-264148DE2FFD}" type="parTrans" cxnId="{22692359-879C-4856-BD51-086941EC28E1}">
      <dgm:prSet/>
      <dgm:spPr/>
      <dgm:t>
        <a:bodyPr/>
        <a:lstStyle/>
        <a:p>
          <a:endParaRPr lang="es-ES"/>
        </a:p>
      </dgm:t>
    </dgm:pt>
    <dgm:pt modelId="{B91E23DF-59F3-45A0-B92F-0FE69CEDE853}" type="sibTrans" cxnId="{22692359-879C-4856-BD51-086941EC28E1}">
      <dgm:prSet/>
      <dgm:spPr/>
      <dgm:t>
        <a:bodyPr/>
        <a:lstStyle/>
        <a:p>
          <a:endParaRPr lang="es-ES"/>
        </a:p>
      </dgm:t>
    </dgm:pt>
    <dgm:pt modelId="{CD7BDF4D-9F24-4F7E-BEC5-82294CEA5D35}">
      <dgm:prSet phldrT="[Text]" custT="1"/>
      <dgm:spPr/>
      <dgm:t>
        <a:bodyPr anchor="t"/>
        <a:lstStyle/>
        <a:p>
          <a:pPr algn="ctr"/>
          <a:r>
            <a:rPr lang="en-US" sz="800" dirty="0"/>
            <a:t>Ability to:</a:t>
          </a:r>
          <a:endParaRPr lang="es-ES" sz="800" dirty="0"/>
        </a:p>
        <a:p>
          <a:pPr algn="ctr"/>
          <a:r>
            <a:rPr lang="en-US" sz="800" dirty="0"/>
            <a:t>Undertake integrated policy analysis, and</a:t>
          </a:r>
          <a:endParaRPr lang="es-ES" sz="800" dirty="0"/>
        </a:p>
        <a:p>
          <a:pPr algn="ctr"/>
          <a:r>
            <a:rPr lang="en-US" sz="800" dirty="0"/>
            <a:t>Undertake integrated planning and decision-making</a:t>
          </a:r>
          <a:endParaRPr lang="es-ES" sz="800" dirty="0"/>
        </a:p>
      </dgm:t>
    </dgm:pt>
    <dgm:pt modelId="{75ABD6D5-8EBB-4B1C-9A22-1F5892EEA377}" type="parTrans" cxnId="{ECCF86A1-8332-468F-BD06-193733ADF0DE}">
      <dgm:prSet/>
      <dgm:spPr/>
      <dgm:t>
        <a:bodyPr/>
        <a:lstStyle/>
        <a:p>
          <a:endParaRPr lang="es-ES"/>
        </a:p>
      </dgm:t>
    </dgm:pt>
    <dgm:pt modelId="{A532C85C-D581-4D28-BDD2-9413BCD992AC}" type="sibTrans" cxnId="{ECCF86A1-8332-468F-BD06-193733ADF0DE}">
      <dgm:prSet/>
      <dgm:spPr/>
      <dgm:t>
        <a:bodyPr/>
        <a:lstStyle/>
        <a:p>
          <a:endParaRPr lang="es-ES"/>
        </a:p>
      </dgm:t>
    </dgm:pt>
    <dgm:pt modelId="{98DDA93F-CC18-4739-BCA3-E253DAE5131C}">
      <dgm:prSet phldrT="[Text]" custT="1"/>
      <dgm:spPr/>
      <dgm:t>
        <a:bodyPr/>
        <a:lstStyle/>
        <a:p>
          <a:r>
            <a:rPr lang="fr-CH" sz="1400" dirty="0" err="1"/>
            <a:t>Anticipatory</a:t>
          </a:r>
          <a:endParaRPr lang="es-ES" sz="1400" dirty="0"/>
        </a:p>
      </dgm:t>
    </dgm:pt>
    <dgm:pt modelId="{23ECF886-C933-4953-B54A-04C0FD2C58DD}" type="parTrans" cxnId="{EA526F3F-6A56-4642-A7F7-EF863386D6F9}">
      <dgm:prSet/>
      <dgm:spPr/>
      <dgm:t>
        <a:bodyPr/>
        <a:lstStyle/>
        <a:p>
          <a:endParaRPr lang="es-ES"/>
        </a:p>
      </dgm:t>
    </dgm:pt>
    <dgm:pt modelId="{71EA8533-E83A-454D-9FFB-E751257176B4}" type="sibTrans" cxnId="{EA526F3F-6A56-4642-A7F7-EF863386D6F9}">
      <dgm:prSet/>
      <dgm:spPr/>
      <dgm:t>
        <a:bodyPr/>
        <a:lstStyle/>
        <a:p>
          <a:endParaRPr lang="es-ES"/>
        </a:p>
      </dgm:t>
    </dgm:pt>
    <dgm:pt modelId="{E315B11E-F10B-41B8-91CA-96EE33345C14}">
      <dgm:prSet phldrT="[Text]" custT="1"/>
      <dgm:spPr/>
      <dgm:t>
        <a:bodyPr/>
        <a:lstStyle/>
        <a:p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</a:t>
          </a:r>
          <a:r>
            <a:rPr lang="en-US" sz="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analize</a:t>
          </a: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evaluate and craft rich </a:t>
          </a:r>
          <a:r>
            <a:rPr lang="en-GB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“</a:t>
          </a: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pictures” of the future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9F1E3A-376B-427F-9291-CE4AE0DB1B79}" type="parTrans" cxnId="{3108D80B-08BD-4889-810F-0EEA9C7CD5F1}">
      <dgm:prSet/>
      <dgm:spPr/>
      <dgm:t>
        <a:bodyPr/>
        <a:lstStyle/>
        <a:p>
          <a:endParaRPr lang="es-ES"/>
        </a:p>
      </dgm:t>
    </dgm:pt>
    <dgm:pt modelId="{8B5A925E-0296-49EE-9C03-2119E27E381B}" type="sibTrans" cxnId="{3108D80B-08BD-4889-810F-0EEA9C7CD5F1}">
      <dgm:prSet/>
      <dgm:spPr/>
      <dgm:t>
        <a:bodyPr/>
        <a:lstStyle/>
        <a:p>
          <a:endParaRPr lang="es-ES"/>
        </a:p>
      </dgm:t>
    </dgm:pt>
    <dgm:pt modelId="{B767A4C9-BF3A-432F-86D5-C15811BEA364}">
      <dgm:prSet phldrT="[Text]" custT="1"/>
      <dgm:spPr/>
      <dgm:t>
        <a:bodyPr/>
        <a:lstStyle/>
        <a:p>
          <a:r>
            <a:rPr lang="en-US" sz="800" dirty="0"/>
            <a:t>Ability to:</a:t>
          </a:r>
          <a:endParaRPr lang="es-ES" sz="800" dirty="0"/>
        </a:p>
        <a:p>
          <a:r>
            <a:rPr lang="en-US" sz="800" dirty="0"/>
            <a:t>Anticipate changes,</a:t>
          </a:r>
          <a:endParaRPr lang="es-ES" sz="800" dirty="0"/>
        </a:p>
        <a:p>
          <a:r>
            <a:rPr lang="en-US" sz="800" dirty="0"/>
            <a:t>Envision future, </a:t>
          </a:r>
          <a:endParaRPr lang="es-ES" sz="800" dirty="0"/>
        </a:p>
        <a:p>
          <a:r>
            <a:rPr lang="en-US" sz="800" dirty="0"/>
            <a:t>Provide a forward-looking orientation,</a:t>
          </a:r>
          <a:endParaRPr lang="es-ES" sz="800" dirty="0"/>
        </a:p>
        <a:p>
          <a:r>
            <a:rPr lang="en-US" sz="800" dirty="0"/>
            <a:t>Plan based on evidence and good understanding of statistical data and evaluation results</a:t>
          </a:r>
          <a:endParaRPr lang="es-ES" sz="800" dirty="0"/>
        </a:p>
        <a:p>
          <a:r>
            <a:rPr lang="en-US" sz="800" dirty="0"/>
            <a:t>Build in resilience</a:t>
          </a:r>
          <a:endParaRPr lang="es-ES" sz="800" dirty="0"/>
        </a:p>
      </dgm:t>
    </dgm:pt>
    <dgm:pt modelId="{8BEDCC47-9DCE-457B-BCBA-6CF96BBD0E32}" type="parTrans" cxnId="{E983370A-7485-474B-A785-6CEFD243BC43}">
      <dgm:prSet/>
      <dgm:spPr/>
      <dgm:t>
        <a:bodyPr/>
        <a:lstStyle/>
        <a:p>
          <a:endParaRPr lang="es-ES"/>
        </a:p>
      </dgm:t>
    </dgm:pt>
    <dgm:pt modelId="{D8ACA5E5-F269-4268-9B8B-B300D9E9D11E}" type="sibTrans" cxnId="{E983370A-7485-474B-A785-6CEFD243BC43}">
      <dgm:prSet/>
      <dgm:spPr/>
      <dgm:t>
        <a:bodyPr/>
        <a:lstStyle/>
        <a:p>
          <a:endParaRPr lang="es-ES"/>
        </a:p>
      </dgm:t>
    </dgm:pt>
    <dgm:pt modelId="{B6DF9790-BE9F-4155-862B-D9E4D6EC8155}">
      <dgm:prSet phldrT="[Text]" custT="1"/>
      <dgm:spPr/>
      <dgm:t>
        <a:bodyPr/>
        <a:lstStyle/>
        <a:p>
          <a:r>
            <a:rPr lang="fr-CH" sz="1400" dirty="0"/>
            <a:t>Normative</a:t>
          </a:r>
          <a:endParaRPr lang="es-ES" sz="1400" dirty="0"/>
        </a:p>
      </dgm:t>
    </dgm:pt>
    <dgm:pt modelId="{F9460C77-F9B1-4C56-AB88-42ADF9430E80}" type="parTrans" cxnId="{0AD289E0-8CBA-457E-B457-5DBD5665153D}">
      <dgm:prSet/>
      <dgm:spPr/>
      <dgm:t>
        <a:bodyPr/>
        <a:lstStyle/>
        <a:p>
          <a:endParaRPr lang="es-ES"/>
        </a:p>
      </dgm:t>
    </dgm:pt>
    <dgm:pt modelId="{3E788095-2BD8-479D-940F-994BB048001F}" type="sibTrans" cxnId="{0AD289E0-8CBA-457E-B457-5DBD5665153D}">
      <dgm:prSet/>
      <dgm:spPr/>
      <dgm:t>
        <a:bodyPr/>
        <a:lstStyle/>
        <a:p>
          <a:endParaRPr lang="es-ES"/>
        </a:p>
      </dgm:t>
    </dgm:pt>
    <dgm:pt modelId="{1B701B86-C0F8-467D-92E9-CB6CC8766C6A}">
      <dgm:prSet phldrT="[Text]" custT="1"/>
      <dgm:spPr/>
      <dgm:t>
        <a:bodyPr/>
        <a:lstStyle/>
        <a:p>
          <a:r>
            <a:rPr lang="fr-CH" sz="1400" dirty="0"/>
            <a:t>Strategic</a:t>
          </a:r>
          <a:endParaRPr lang="es-ES" sz="1400" dirty="0"/>
        </a:p>
      </dgm:t>
    </dgm:pt>
    <dgm:pt modelId="{4D5321B2-9D92-42DC-856E-B43AD3091E03}" type="parTrans" cxnId="{D5008A86-7D02-4506-8598-426B503404A9}">
      <dgm:prSet/>
      <dgm:spPr/>
      <dgm:t>
        <a:bodyPr/>
        <a:lstStyle/>
        <a:p>
          <a:endParaRPr lang="es-ES"/>
        </a:p>
      </dgm:t>
    </dgm:pt>
    <dgm:pt modelId="{40F25640-4647-4047-B817-F70E39EDADF5}" type="sibTrans" cxnId="{D5008A86-7D02-4506-8598-426B503404A9}">
      <dgm:prSet/>
      <dgm:spPr/>
      <dgm:t>
        <a:bodyPr/>
        <a:lstStyle/>
        <a:p>
          <a:endParaRPr lang="es-ES"/>
        </a:p>
      </dgm:t>
    </dgm:pt>
    <dgm:pt modelId="{5DA61A27-A78C-4845-8685-4508FDB4A4EF}">
      <dgm:prSet phldrT="[Text]" custT="1"/>
      <dgm:spPr/>
      <dgm:t>
        <a:bodyPr/>
        <a:lstStyle/>
        <a:p>
          <a:r>
            <a:rPr lang="fr-CH" sz="1400" dirty="0" err="1"/>
            <a:t>Interpersonal</a:t>
          </a:r>
          <a:endParaRPr lang="es-ES" sz="1400" dirty="0"/>
        </a:p>
      </dgm:t>
    </dgm:pt>
    <dgm:pt modelId="{573E5012-B44F-422B-A168-55F5A5F5024D}" type="parTrans" cxnId="{E8BBA159-A25C-4D9C-ACA0-884C869E395F}">
      <dgm:prSet/>
      <dgm:spPr/>
      <dgm:t>
        <a:bodyPr/>
        <a:lstStyle/>
        <a:p>
          <a:endParaRPr lang="es-ES"/>
        </a:p>
      </dgm:t>
    </dgm:pt>
    <dgm:pt modelId="{AE58C14D-CBC4-4283-A5F7-4FC9F9236800}" type="sibTrans" cxnId="{E8BBA159-A25C-4D9C-ACA0-884C869E395F}">
      <dgm:prSet/>
      <dgm:spPr/>
      <dgm:t>
        <a:bodyPr/>
        <a:lstStyle/>
        <a:p>
          <a:endParaRPr lang="es-ES"/>
        </a:p>
      </dgm:t>
    </dgm:pt>
    <dgm:pt modelId="{7AC1F6EE-4655-4F11-9133-1697070A9140}">
      <dgm:prSet phldrT="[Text]" custT="1"/>
      <dgm:spPr/>
      <dgm:t>
        <a:bodyPr anchor="t"/>
        <a:lstStyle/>
        <a:p>
          <a:r>
            <a:rPr lang="en-US" sz="800" dirty="0"/>
            <a:t>Ability to:</a:t>
          </a:r>
          <a:endParaRPr lang="es-ES" sz="800" dirty="0"/>
        </a:p>
        <a:p>
          <a:r>
            <a:rPr lang="en-US" sz="800" dirty="0"/>
            <a:t>Mainstream equity-focused approaches across policies, budgeting, monitoring and evaluation</a:t>
          </a:r>
          <a:endParaRPr lang="es-ES" sz="800" dirty="0"/>
        </a:p>
        <a:p>
          <a:r>
            <a:rPr lang="en-US" sz="800" dirty="0"/>
            <a:t>Interpret evidence through equity lens</a:t>
          </a:r>
          <a:endParaRPr lang="es-ES" sz="800" dirty="0"/>
        </a:p>
        <a:p>
          <a:r>
            <a:rPr lang="en-US" sz="800" dirty="0"/>
            <a:t>Apply human rights-based approach</a:t>
          </a:r>
          <a:endParaRPr lang="es-ES" sz="800" dirty="0"/>
        </a:p>
      </dgm:t>
    </dgm:pt>
    <dgm:pt modelId="{E797085E-198C-4133-8945-6FB313ADF7A6}" type="parTrans" cxnId="{5254401B-BBB2-4004-A3AE-6D1C417AEE93}">
      <dgm:prSet/>
      <dgm:spPr/>
      <dgm:t>
        <a:bodyPr/>
        <a:lstStyle/>
        <a:p>
          <a:endParaRPr lang="es-ES"/>
        </a:p>
      </dgm:t>
    </dgm:pt>
    <dgm:pt modelId="{52B98332-84D0-496A-8F11-95809BB3D21E}" type="sibTrans" cxnId="{5254401B-BBB2-4004-A3AE-6D1C417AEE93}">
      <dgm:prSet/>
      <dgm:spPr/>
      <dgm:t>
        <a:bodyPr/>
        <a:lstStyle/>
        <a:p>
          <a:endParaRPr lang="es-ES"/>
        </a:p>
      </dgm:t>
    </dgm:pt>
    <dgm:pt modelId="{1120425D-A5A3-41B5-A383-E11B6660E10D}">
      <dgm:prSet phldrT="[Text]" custT="1"/>
      <dgm:spPr/>
      <dgm:t>
        <a:bodyPr/>
        <a:lstStyle/>
        <a:p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map, specify, apply, reconcile, and negotiate sustainability values, principles, goals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1C516AF-2554-4E6F-BF21-DD209083E9DB}" type="parTrans" cxnId="{833C4293-589E-43A1-B527-BE5879FAEAD6}">
      <dgm:prSet/>
      <dgm:spPr/>
      <dgm:t>
        <a:bodyPr/>
        <a:lstStyle/>
        <a:p>
          <a:endParaRPr lang="es-ES"/>
        </a:p>
      </dgm:t>
    </dgm:pt>
    <dgm:pt modelId="{F91F4F3D-9224-4B64-9241-62988265B97F}" type="sibTrans" cxnId="{833C4293-589E-43A1-B527-BE5879FAEAD6}">
      <dgm:prSet/>
      <dgm:spPr/>
      <dgm:t>
        <a:bodyPr/>
        <a:lstStyle/>
        <a:p>
          <a:endParaRPr lang="es-ES"/>
        </a:p>
      </dgm:t>
    </dgm:pt>
    <dgm:pt modelId="{20BC0F23-AE30-4EEE-8103-0C649A74A9B5}">
      <dgm:prSet phldrT="[Text]" custT="1"/>
      <dgm:spPr/>
      <dgm:t>
        <a:bodyPr/>
        <a:lstStyle/>
        <a:p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design and implement interventions, transitions, and transformative governance strategies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5E8C8B9-244B-4F28-B740-69549077013D}" type="parTrans" cxnId="{30E40B69-2DCD-4E87-B7AA-7A0BCB3E4A7C}">
      <dgm:prSet/>
      <dgm:spPr/>
      <dgm:t>
        <a:bodyPr/>
        <a:lstStyle/>
        <a:p>
          <a:endParaRPr lang="es-ES"/>
        </a:p>
      </dgm:t>
    </dgm:pt>
    <dgm:pt modelId="{3667C810-4C63-484C-91E9-841595BD6EEF}" type="sibTrans" cxnId="{30E40B69-2DCD-4E87-B7AA-7A0BCB3E4A7C}">
      <dgm:prSet/>
      <dgm:spPr/>
      <dgm:t>
        <a:bodyPr/>
        <a:lstStyle/>
        <a:p>
          <a:endParaRPr lang="es-ES"/>
        </a:p>
      </dgm:t>
    </dgm:pt>
    <dgm:pt modelId="{1DDC8BE3-F749-40A3-99E3-A14C2897AD70}">
      <dgm:prSet phldrT="[Text]" custT="1"/>
      <dgm:spPr/>
      <dgm:t>
        <a:bodyPr/>
        <a:lstStyle/>
        <a:p>
          <a:r>
            <a:rPr lang="en-US" sz="800" dirty="0"/>
            <a:t>Ability to:</a:t>
          </a:r>
          <a:endParaRPr lang="es-ES" sz="800" dirty="0"/>
        </a:p>
        <a:p>
          <a:r>
            <a:rPr lang="en-US" sz="800" dirty="0"/>
            <a:t>Apply results-based approaches to work</a:t>
          </a:r>
          <a:endParaRPr lang="es-ES" sz="800" dirty="0"/>
        </a:p>
        <a:p>
          <a:r>
            <a:rPr lang="en-US" sz="800" dirty="0"/>
            <a:t>Promote effectiveness</a:t>
          </a:r>
          <a:endParaRPr lang="es-ES" sz="800" dirty="0"/>
        </a:p>
        <a:p>
          <a:r>
            <a:rPr lang="en-US" sz="800" dirty="0"/>
            <a:t>Ensure efficiency</a:t>
          </a:r>
          <a:endParaRPr lang="es-ES" sz="800" dirty="0"/>
        </a:p>
        <a:p>
          <a:r>
            <a:rPr lang="en-US" sz="800" dirty="0"/>
            <a:t>Interpret data</a:t>
          </a:r>
          <a:endParaRPr lang="es-ES" sz="800" dirty="0"/>
        </a:p>
        <a:p>
          <a:r>
            <a:rPr lang="en-US" sz="800" dirty="0"/>
            <a:t>Take decisions based on evidence</a:t>
          </a:r>
          <a:endParaRPr lang="es-ES" sz="800" dirty="0"/>
        </a:p>
        <a:p>
          <a:r>
            <a:rPr lang="en-US" sz="800" dirty="0"/>
            <a:t>Ensure timely course corrections</a:t>
          </a:r>
          <a:endParaRPr lang="es-ES" sz="800" dirty="0"/>
        </a:p>
      </dgm:t>
    </dgm:pt>
    <dgm:pt modelId="{E0C17E2F-A978-494C-8C3C-4AEB06CD338D}" type="parTrans" cxnId="{E371D154-3CF6-4A52-9762-143536AD0D73}">
      <dgm:prSet/>
      <dgm:spPr/>
      <dgm:t>
        <a:bodyPr/>
        <a:lstStyle/>
        <a:p>
          <a:endParaRPr lang="es-ES"/>
        </a:p>
      </dgm:t>
    </dgm:pt>
    <dgm:pt modelId="{D22A6446-9373-4E0E-A8DC-859894951B86}" type="sibTrans" cxnId="{E371D154-3CF6-4A52-9762-143536AD0D73}">
      <dgm:prSet/>
      <dgm:spPr/>
      <dgm:t>
        <a:bodyPr/>
        <a:lstStyle/>
        <a:p>
          <a:endParaRPr lang="es-ES"/>
        </a:p>
      </dgm:t>
    </dgm:pt>
    <dgm:pt modelId="{F044AADE-7008-48CF-AE7B-4FBB2671841A}">
      <dgm:prSet phldrT="[Text]" custT="1"/>
      <dgm:spPr/>
      <dgm:t>
        <a:bodyPr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motivate, enable and facilitate collaborative and participatory approaches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32DA930-31AD-4AC3-BAB9-B492209ADD52}" type="parTrans" cxnId="{A33E1CBE-79B5-4479-8BBB-CBC5FD80B656}">
      <dgm:prSet/>
      <dgm:spPr/>
      <dgm:t>
        <a:bodyPr/>
        <a:lstStyle/>
        <a:p>
          <a:endParaRPr lang="es-ES"/>
        </a:p>
      </dgm:t>
    </dgm:pt>
    <dgm:pt modelId="{4D32E6D4-EE9C-4089-83C7-05AB68943E0C}" type="sibTrans" cxnId="{A33E1CBE-79B5-4479-8BBB-CBC5FD80B656}">
      <dgm:prSet/>
      <dgm:spPr/>
      <dgm:t>
        <a:bodyPr/>
        <a:lstStyle/>
        <a:p>
          <a:endParaRPr lang="es-ES"/>
        </a:p>
      </dgm:t>
    </dgm:pt>
    <dgm:pt modelId="{60C4F45B-B261-4381-BF86-21333DE96D3F}">
      <dgm:prSet phldrT="[Text]" custT="1"/>
      <dgm:spPr/>
      <dgm:t>
        <a:bodyPr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Inspire change in mindsets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Promote inclusive decision-making and review of progress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Foster transparency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Promote internal and external collaborations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Leverage partnerships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D0267A-13F8-41ED-BA07-0B515C817C16}" type="parTrans" cxnId="{64A9B426-0DA7-43F1-97C8-1B51C70DE8AD}">
      <dgm:prSet/>
      <dgm:spPr/>
      <dgm:t>
        <a:bodyPr/>
        <a:lstStyle/>
        <a:p>
          <a:endParaRPr lang="es-ES"/>
        </a:p>
      </dgm:t>
    </dgm:pt>
    <dgm:pt modelId="{B6303B13-4CCA-4226-ACF6-51FA601E6340}" type="sibTrans" cxnId="{64A9B426-0DA7-43F1-97C8-1B51C70DE8AD}">
      <dgm:prSet/>
      <dgm:spPr/>
      <dgm:t>
        <a:bodyPr/>
        <a:lstStyle/>
        <a:p>
          <a:endParaRPr lang="es-ES"/>
        </a:p>
      </dgm:t>
    </dgm:pt>
    <dgm:pt modelId="{75DB3F42-E0B5-41FA-8D19-9135DF2EA614}" type="pres">
      <dgm:prSet presAssocID="{051AD81E-CAD9-4534-8499-A3793A66E8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43020E-F246-47E7-BDA4-1F051652CBBF}" type="pres">
      <dgm:prSet presAssocID="{E628801C-6D8B-4DB7-B297-D0302F595670}" presName="root" presStyleCnt="0"/>
      <dgm:spPr/>
    </dgm:pt>
    <dgm:pt modelId="{970875A1-FAF1-4DEA-A204-63FF301949DB}" type="pres">
      <dgm:prSet presAssocID="{E628801C-6D8B-4DB7-B297-D0302F595670}" presName="rootComposite" presStyleCnt="0"/>
      <dgm:spPr/>
    </dgm:pt>
    <dgm:pt modelId="{3A1D8F1D-864C-482D-8EDA-856D6AEA9500}" type="pres">
      <dgm:prSet presAssocID="{E628801C-6D8B-4DB7-B297-D0302F595670}" presName="rootText" presStyleLbl="node1" presStyleIdx="0" presStyleCnt="5" custScaleY="69191"/>
      <dgm:spPr/>
    </dgm:pt>
    <dgm:pt modelId="{92508DEC-88C3-4DC8-B01A-104B2529D51C}" type="pres">
      <dgm:prSet presAssocID="{E628801C-6D8B-4DB7-B297-D0302F595670}" presName="rootConnector" presStyleLbl="node1" presStyleIdx="0" presStyleCnt="5"/>
      <dgm:spPr/>
    </dgm:pt>
    <dgm:pt modelId="{B841C991-EC64-41F8-9A67-7A284372F3BB}" type="pres">
      <dgm:prSet presAssocID="{E628801C-6D8B-4DB7-B297-D0302F595670}" presName="childShape" presStyleCnt="0"/>
      <dgm:spPr/>
    </dgm:pt>
    <dgm:pt modelId="{F72661C2-346A-45B8-8C25-7CF7646F4314}" type="pres">
      <dgm:prSet presAssocID="{2E7A596C-4AD7-49F8-AAAA-264148DE2FFD}" presName="Name13" presStyleLbl="parChTrans1D2" presStyleIdx="0" presStyleCnt="10"/>
      <dgm:spPr/>
    </dgm:pt>
    <dgm:pt modelId="{53094EFF-AB1C-4AA5-9AB7-309976D95162}" type="pres">
      <dgm:prSet presAssocID="{BC4A15C9-3735-4678-A6F0-A0C5A462B8AA}" presName="childText" presStyleLbl="bgAcc1" presStyleIdx="0" presStyleCnt="10">
        <dgm:presLayoutVars>
          <dgm:bulletEnabled val="1"/>
        </dgm:presLayoutVars>
      </dgm:prSet>
      <dgm:spPr/>
    </dgm:pt>
    <dgm:pt modelId="{F8ADBFE8-7997-4E8E-92D3-EEF66B27EBFF}" type="pres">
      <dgm:prSet presAssocID="{75ABD6D5-8EBB-4B1C-9A22-1F5892EEA377}" presName="Name13" presStyleLbl="parChTrans1D2" presStyleIdx="1" presStyleCnt="10"/>
      <dgm:spPr/>
    </dgm:pt>
    <dgm:pt modelId="{7A1AB6F1-8AA2-47C6-BE72-080AAF686D95}" type="pres">
      <dgm:prSet presAssocID="{CD7BDF4D-9F24-4F7E-BEC5-82294CEA5D35}" presName="childText" presStyleLbl="bgAcc1" presStyleIdx="1" presStyleCnt="10" custScaleY="202319">
        <dgm:presLayoutVars>
          <dgm:bulletEnabled val="1"/>
        </dgm:presLayoutVars>
      </dgm:prSet>
      <dgm:spPr/>
    </dgm:pt>
    <dgm:pt modelId="{3C384E1A-67FE-4788-84BC-E6EBA357D1AE}" type="pres">
      <dgm:prSet presAssocID="{98DDA93F-CC18-4739-BCA3-E253DAE5131C}" presName="root" presStyleCnt="0"/>
      <dgm:spPr/>
    </dgm:pt>
    <dgm:pt modelId="{54D96909-1FEF-4849-8550-FF17A19122D5}" type="pres">
      <dgm:prSet presAssocID="{98DDA93F-CC18-4739-BCA3-E253DAE5131C}" presName="rootComposite" presStyleCnt="0"/>
      <dgm:spPr/>
    </dgm:pt>
    <dgm:pt modelId="{63B0B500-7E62-452F-BB71-B1772DB16915}" type="pres">
      <dgm:prSet presAssocID="{98DDA93F-CC18-4739-BCA3-E253DAE5131C}" presName="rootText" presStyleLbl="node1" presStyleIdx="1" presStyleCnt="5" custScaleY="75660"/>
      <dgm:spPr/>
    </dgm:pt>
    <dgm:pt modelId="{121A6B0D-DA8C-4923-842B-9D464F8C813B}" type="pres">
      <dgm:prSet presAssocID="{98DDA93F-CC18-4739-BCA3-E253DAE5131C}" presName="rootConnector" presStyleLbl="node1" presStyleIdx="1" presStyleCnt="5"/>
      <dgm:spPr/>
    </dgm:pt>
    <dgm:pt modelId="{81B92093-C676-46B6-92BA-B003A7D0A706}" type="pres">
      <dgm:prSet presAssocID="{98DDA93F-CC18-4739-BCA3-E253DAE5131C}" presName="childShape" presStyleCnt="0"/>
      <dgm:spPr/>
    </dgm:pt>
    <dgm:pt modelId="{451E15EE-5A69-4788-9FE2-2C06B9683A1C}" type="pres">
      <dgm:prSet presAssocID="{3C9F1E3A-376B-427F-9291-CE4AE0DB1B79}" presName="Name13" presStyleLbl="parChTrans1D2" presStyleIdx="2" presStyleCnt="10"/>
      <dgm:spPr/>
    </dgm:pt>
    <dgm:pt modelId="{F4C02029-3183-4BEF-96EB-D82B466FD24C}" type="pres">
      <dgm:prSet presAssocID="{E315B11E-F10B-41B8-91CA-96EE33345C14}" presName="childText" presStyleLbl="bgAcc1" presStyleIdx="2" presStyleCnt="10">
        <dgm:presLayoutVars>
          <dgm:bulletEnabled val="1"/>
        </dgm:presLayoutVars>
      </dgm:prSet>
      <dgm:spPr/>
    </dgm:pt>
    <dgm:pt modelId="{D8AB508C-20E3-4ABC-9848-2E48F2D1DA9C}" type="pres">
      <dgm:prSet presAssocID="{8BEDCC47-9DCE-457B-BCBA-6CF96BBD0E32}" presName="Name13" presStyleLbl="parChTrans1D2" presStyleIdx="3" presStyleCnt="10"/>
      <dgm:spPr/>
    </dgm:pt>
    <dgm:pt modelId="{41A5944B-ADBB-42AE-AA64-691123A4E9DE}" type="pres">
      <dgm:prSet presAssocID="{B767A4C9-BF3A-432F-86D5-C15811BEA364}" presName="childText" presStyleLbl="bgAcc1" presStyleIdx="3" presStyleCnt="10" custScaleY="202319">
        <dgm:presLayoutVars>
          <dgm:bulletEnabled val="1"/>
        </dgm:presLayoutVars>
      </dgm:prSet>
      <dgm:spPr/>
    </dgm:pt>
    <dgm:pt modelId="{2881A532-050D-4534-8D62-9FDDA05FD631}" type="pres">
      <dgm:prSet presAssocID="{B6DF9790-BE9F-4155-862B-D9E4D6EC8155}" presName="root" presStyleCnt="0"/>
      <dgm:spPr/>
    </dgm:pt>
    <dgm:pt modelId="{48FA29EF-B075-4951-8EBC-137E9D278DCB}" type="pres">
      <dgm:prSet presAssocID="{B6DF9790-BE9F-4155-862B-D9E4D6EC8155}" presName="rootComposite" presStyleCnt="0"/>
      <dgm:spPr/>
    </dgm:pt>
    <dgm:pt modelId="{8F52F35F-ACAA-4A04-BBB6-FB7D949834C1}" type="pres">
      <dgm:prSet presAssocID="{B6DF9790-BE9F-4155-862B-D9E4D6EC8155}" presName="rootText" presStyleLbl="node1" presStyleIdx="2" presStyleCnt="5" custScaleY="71803"/>
      <dgm:spPr/>
    </dgm:pt>
    <dgm:pt modelId="{8A662BAB-D06B-4A38-BC09-F151F6E8C82F}" type="pres">
      <dgm:prSet presAssocID="{B6DF9790-BE9F-4155-862B-D9E4D6EC8155}" presName="rootConnector" presStyleLbl="node1" presStyleIdx="2" presStyleCnt="5"/>
      <dgm:spPr/>
    </dgm:pt>
    <dgm:pt modelId="{91D9BCCC-1F1F-457F-8624-D9310B48A536}" type="pres">
      <dgm:prSet presAssocID="{B6DF9790-BE9F-4155-862B-D9E4D6EC8155}" presName="childShape" presStyleCnt="0"/>
      <dgm:spPr/>
    </dgm:pt>
    <dgm:pt modelId="{5CBDDF07-A770-42D6-BACA-2B8900CF7650}" type="pres">
      <dgm:prSet presAssocID="{91C516AF-2554-4E6F-BF21-DD209083E9DB}" presName="Name13" presStyleLbl="parChTrans1D2" presStyleIdx="4" presStyleCnt="10"/>
      <dgm:spPr/>
    </dgm:pt>
    <dgm:pt modelId="{8F864384-310E-4D1A-9D54-3BDEEA5B8873}" type="pres">
      <dgm:prSet presAssocID="{1120425D-A5A3-41B5-A383-E11B6660E10D}" presName="childText" presStyleLbl="bgAcc1" presStyleIdx="4" presStyleCnt="10">
        <dgm:presLayoutVars>
          <dgm:bulletEnabled val="1"/>
        </dgm:presLayoutVars>
      </dgm:prSet>
      <dgm:spPr/>
    </dgm:pt>
    <dgm:pt modelId="{251C4EE0-11BF-49F2-A288-82DA0A29F4C2}" type="pres">
      <dgm:prSet presAssocID="{E797085E-198C-4133-8945-6FB313ADF7A6}" presName="Name13" presStyleLbl="parChTrans1D2" presStyleIdx="5" presStyleCnt="10"/>
      <dgm:spPr/>
    </dgm:pt>
    <dgm:pt modelId="{8DDFF245-1C28-44F5-914B-F4809AA3A026}" type="pres">
      <dgm:prSet presAssocID="{7AC1F6EE-4655-4F11-9133-1697070A9140}" presName="childText" presStyleLbl="bgAcc1" presStyleIdx="5" presStyleCnt="10" custScaleY="202319">
        <dgm:presLayoutVars>
          <dgm:bulletEnabled val="1"/>
        </dgm:presLayoutVars>
      </dgm:prSet>
      <dgm:spPr/>
    </dgm:pt>
    <dgm:pt modelId="{22059756-D3A4-46E7-A08B-13E24AE8818C}" type="pres">
      <dgm:prSet presAssocID="{1B701B86-C0F8-467D-92E9-CB6CC8766C6A}" presName="root" presStyleCnt="0"/>
      <dgm:spPr/>
    </dgm:pt>
    <dgm:pt modelId="{4BD2D15D-5D64-484C-89DA-9B6E8EFACE05}" type="pres">
      <dgm:prSet presAssocID="{1B701B86-C0F8-467D-92E9-CB6CC8766C6A}" presName="rootComposite" presStyleCnt="0"/>
      <dgm:spPr/>
    </dgm:pt>
    <dgm:pt modelId="{30E0B81C-A66C-4C96-8F9E-927BE838EFCC}" type="pres">
      <dgm:prSet presAssocID="{1B701B86-C0F8-467D-92E9-CB6CC8766C6A}" presName="rootText" presStyleLbl="node1" presStyleIdx="3" presStyleCnt="5" custScaleY="71801"/>
      <dgm:spPr/>
    </dgm:pt>
    <dgm:pt modelId="{A3ACB73C-B30C-4A4D-9F4F-F7A5C562B513}" type="pres">
      <dgm:prSet presAssocID="{1B701B86-C0F8-467D-92E9-CB6CC8766C6A}" presName="rootConnector" presStyleLbl="node1" presStyleIdx="3" presStyleCnt="5"/>
      <dgm:spPr/>
    </dgm:pt>
    <dgm:pt modelId="{13C55575-EB79-4A81-9B70-97EC6668B6C3}" type="pres">
      <dgm:prSet presAssocID="{1B701B86-C0F8-467D-92E9-CB6CC8766C6A}" presName="childShape" presStyleCnt="0"/>
      <dgm:spPr/>
    </dgm:pt>
    <dgm:pt modelId="{9332176B-0C8F-470E-9409-DBEEE49FB19B}" type="pres">
      <dgm:prSet presAssocID="{55E8C8B9-244B-4F28-B740-69549077013D}" presName="Name13" presStyleLbl="parChTrans1D2" presStyleIdx="6" presStyleCnt="10"/>
      <dgm:spPr/>
    </dgm:pt>
    <dgm:pt modelId="{5EF888C9-6249-4795-9FC4-E432F77E3F09}" type="pres">
      <dgm:prSet presAssocID="{20BC0F23-AE30-4EEE-8103-0C649A74A9B5}" presName="childText" presStyleLbl="bgAcc1" presStyleIdx="6" presStyleCnt="10">
        <dgm:presLayoutVars>
          <dgm:bulletEnabled val="1"/>
        </dgm:presLayoutVars>
      </dgm:prSet>
      <dgm:spPr/>
    </dgm:pt>
    <dgm:pt modelId="{9BF603EC-273B-4537-AD80-E6F6AA461F98}" type="pres">
      <dgm:prSet presAssocID="{E0C17E2F-A978-494C-8C3C-4AEB06CD338D}" presName="Name13" presStyleLbl="parChTrans1D2" presStyleIdx="7" presStyleCnt="10"/>
      <dgm:spPr/>
    </dgm:pt>
    <dgm:pt modelId="{9DC205B1-E276-4DB5-86A3-B2DDF8FEFE6B}" type="pres">
      <dgm:prSet presAssocID="{1DDC8BE3-F749-40A3-99E3-A14C2897AD70}" presName="childText" presStyleLbl="bgAcc1" presStyleIdx="7" presStyleCnt="10" custScaleY="202862">
        <dgm:presLayoutVars>
          <dgm:bulletEnabled val="1"/>
        </dgm:presLayoutVars>
      </dgm:prSet>
      <dgm:spPr/>
    </dgm:pt>
    <dgm:pt modelId="{6893C48E-B921-4AFB-B52E-905C2B6D4128}" type="pres">
      <dgm:prSet presAssocID="{5DA61A27-A78C-4845-8685-4508FDB4A4EF}" presName="root" presStyleCnt="0"/>
      <dgm:spPr/>
    </dgm:pt>
    <dgm:pt modelId="{75A77D9A-5C73-44D0-AE4A-1566FA71BE7C}" type="pres">
      <dgm:prSet presAssocID="{5DA61A27-A78C-4845-8685-4508FDB4A4EF}" presName="rootComposite" presStyleCnt="0"/>
      <dgm:spPr/>
    </dgm:pt>
    <dgm:pt modelId="{77CC650F-679E-40C6-913F-BA6E0EC7DE20}" type="pres">
      <dgm:prSet presAssocID="{5DA61A27-A78C-4845-8685-4508FDB4A4EF}" presName="rootText" presStyleLbl="node1" presStyleIdx="4" presStyleCnt="5" custScaleY="71801"/>
      <dgm:spPr/>
    </dgm:pt>
    <dgm:pt modelId="{53C91CF7-F1BE-4240-B46E-7AFFC635EBF1}" type="pres">
      <dgm:prSet presAssocID="{5DA61A27-A78C-4845-8685-4508FDB4A4EF}" presName="rootConnector" presStyleLbl="node1" presStyleIdx="4" presStyleCnt="5"/>
      <dgm:spPr/>
    </dgm:pt>
    <dgm:pt modelId="{72A77818-124C-47C1-8B91-CC13213B8469}" type="pres">
      <dgm:prSet presAssocID="{5DA61A27-A78C-4845-8685-4508FDB4A4EF}" presName="childShape" presStyleCnt="0"/>
      <dgm:spPr/>
    </dgm:pt>
    <dgm:pt modelId="{6464598D-77BD-4D44-B1FC-8A3D4433AD9B}" type="pres">
      <dgm:prSet presAssocID="{932DA930-31AD-4AC3-BAB9-B492209ADD52}" presName="Name13" presStyleLbl="parChTrans1D2" presStyleIdx="8" presStyleCnt="10"/>
      <dgm:spPr/>
    </dgm:pt>
    <dgm:pt modelId="{CC65FC64-1644-47BA-829B-CA0F92D30373}" type="pres">
      <dgm:prSet presAssocID="{F044AADE-7008-48CF-AE7B-4FBB2671841A}" presName="childText" presStyleLbl="bgAcc1" presStyleIdx="8" presStyleCnt="10">
        <dgm:presLayoutVars>
          <dgm:bulletEnabled val="1"/>
        </dgm:presLayoutVars>
      </dgm:prSet>
      <dgm:spPr/>
    </dgm:pt>
    <dgm:pt modelId="{5E899AA0-78F8-49DE-A759-5E3AF3D49B58}" type="pres">
      <dgm:prSet presAssocID="{43D0267A-13F8-41ED-BA07-0B515C817C16}" presName="Name13" presStyleLbl="parChTrans1D2" presStyleIdx="9" presStyleCnt="10"/>
      <dgm:spPr/>
    </dgm:pt>
    <dgm:pt modelId="{8AED441E-B908-40D8-992C-E2D348182C51}" type="pres">
      <dgm:prSet presAssocID="{60C4F45B-B261-4381-BF86-21333DE96D3F}" presName="childText" presStyleLbl="bgAcc1" presStyleIdx="9" presStyleCnt="10" custScaleY="202861">
        <dgm:presLayoutVars>
          <dgm:bulletEnabled val="1"/>
        </dgm:presLayoutVars>
      </dgm:prSet>
      <dgm:spPr/>
    </dgm:pt>
  </dgm:ptLst>
  <dgm:cxnLst>
    <dgm:cxn modelId="{B723E400-4CA8-4178-A05A-508D94011FF7}" type="presOf" srcId="{B6DF9790-BE9F-4155-862B-D9E4D6EC8155}" destId="{8A662BAB-D06B-4A38-BC09-F151F6E8C82F}" srcOrd="1" destOrd="0" presId="urn:microsoft.com/office/officeart/2005/8/layout/hierarchy3"/>
    <dgm:cxn modelId="{9F2F4901-C789-472B-9514-F381A41C8B92}" type="presOf" srcId="{8BEDCC47-9DCE-457B-BCBA-6CF96BBD0E32}" destId="{D8AB508C-20E3-4ABC-9848-2E48F2D1DA9C}" srcOrd="0" destOrd="0" presId="urn:microsoft.com/office/officeart/2005/8/layout/hierarchy3"/>
    <dgm:cxn modelId="{7981D703-32C2-47EB-B753-376BEEB156FD}" type="presOf" srcId="{20BC0F23-AE30-4EEE-8103-0C649A74A9B5}" destId="{5EF888C9-6249-4795-9FC4-E432F77E3F09}" srcOrd="0" destOrd="0" presId="urn:microsoft.com/office/officeart/2005/8/layout/hierarchy3"/>
    <dgm:cxn modelId="{E983370A-7485-474B-A785-6CEFD243BC43}" srcId="{98DDA93F-CC18-4739-BCA3-E253DAE5131C}" destId="{B767A4C9-BF3A-432F-86D5-C15811BEA364}" srcOrd="1" destOrd="0" parTransId="{8BEDCC47-9DCE-457B-BCBA-6CF96BBD0E32}" sibTransId="{D8ACA5E5-F269-4268-9B8B-B300D9E9D11E}"/>
    <dgm:cxn modelId="{3108D80B-08BD-4889-810F-0EEA9C7CD5F1}" srcId="{98DDA93F-CC18-4739-BCA3-E253DAE5131C}" destId="{E315B11E-F10B-41B8-91CA-96EE33345C14}" srcOrd="0" destOrd="0" parTransId="{3C9F1E3A-376B-427F-9291-CE4AE0DB1B79}" sibTransId="{8B5A925E-0296-49EE-9C03-2119E27E381B}"/>
    <dgm:cxn modelId="{94168E0F-64DD-44FF-9CC4-2559726821BD}" type="presOf" srcId="{3C9F1E3A-376B-427F-9291-CE4AE0DB1B79}" destId="{451E15EE-5A69-4788-9FE2-2C06B9683A1C}" srcOrd="0" destOrd="0" presId="urn:microsoft.com/office/officeart/2005/8/layout/hierarchy3"/>
    <dgm:cxn modelId="{5EFFA511-1EDE-4B07-A4D5-71E39590A4A2}" type="presOf" srcId="{43D0267A-13F8-41ED-BA07-0B515C817C16}" destId="{5E899AA0-78F8-49DE-A759-5E3AF3D49B58}" srcOrd="0" destOrd="0" presId="urn:microsoft.com/office/officeart/2005/8/layout/hierarchy3"/>
    <dgm:cxn modelId="{5254401B-BBB2-4004-A3AE-6D1C417AEE93}" srcId="{B6DF9790-BE9F-4155-862B-D9E4D6EC8155}" destId="{7AC1F6EE-4655-4F11-9133-1697070A9140}" srcOrd="1" destOrd="0" parTransId="{E797085E-198C-4133-8945-6FB313ADF7A6}" sibTransId="{52B98332-84D0-496A-8F11-95809BB3D21E}"/>
    <dgm:cxn modelId="{64A9B426-0DA7-43F1-97C8-1B51C70DE8AD}" srcId="{5DA61A27-A78C-4845-8685-4508FDB4A4EF}" destId="{60C4F45B-B261-4381-BF86-21333DE96D3F}" srcOrd="1" destOrd="0" parTransId="{43D0267A-13F8-41ED-BA07-0B515C817C16}" sibTransId="{B6303B13-4CCA-4226-ACF6-51FA601E6340}"/>
    <dgm:cxn modelId="{896A1028-1459-4491-9775-0FA2C223A061}" type="presOf" srcId="{98DDA93F-CC18-4739-BCA3-E253DAE5131C}" destId="{121A6B0D-DA8C-4923-842B-9D464F8C813B}" srcOrd="1" destOrd="0" presId="urn:microsoft.com/office/officeart/2005/8/layout/hierarchy3"/>
    <dgm:cxn modelId="{5140B832-53E0-4887-A2E1-24F63C62B3BB}" type="presOf" srcId="{5DA61A27-A78C-4845-8685-4508FDB4A4EF}" destId="{53C91CF7-F1BE-4240-B46E-7AFFC635EBF1}" srcOrd="1" destOrd="0" presId="urn:microsoft.com/office/officeart/2005/8/layout/hierarchy3"/>
    <dgm:cxn modelId="{252BCB37-DEFC-44B0-B8DE-CF837DD2F2A9}" type="presOf" srcId="{E797085E-198C-4133-8945-6FB313ADF7A6}" destId="{251C4EE0-11BF-49F2-A288-82DA0A29F4C2}" srcOrd="0" destOrd="0" presId="urn:microsoft.com/office/officeart/2005/8/layout/hierarchy3"/>
    <dgm:cxn modelId="{EA526F3F-6A56-4642-A7F7-EF863386D6F9}" srcId="{051AD81E-CAD9-4534-8499-A3793A66E834}" destId="{98DDA93F-CC18-4739-BCA3-E253DAE5131C}" srcOrd="1" destOrd="0" parTransId="{23ECF886-C933-4953-B54A-04C0FD2C58DD}" sibTransId="{71EA8533-E83A-454D-9FFB-E751257176B4}"/>
    <dgm:cxn modelId="{6C165D5B-3E1F-49C8-A290-0C0A5910A9A5}" type="presOf" srcId="{E628801C-6D8B-4DB7-B297-D0302F595670}" destId="{3A1D8F1D-864C-482D-8EDA-856D6AEA9500}" srcOrd="0" destOrd="0" presId="urn:microsoft.com/office/officeart/2005/8/layout/hierarchy3"/>
    <dgm:cxn modelId="{4668E860-AA59-4320-ADFC-5302C7D76944}" type="presOf" srcId="{E628801C-6D8B-4DB7-B297-D0302F595670}" destId="{92508DEC-88C3-4DC8-B01A-104B2529D51C}" srcOrd="1" destOrd="0" presId="urn:microsoft.com/office/officeart/2005/8/layout/hierarchy3"/>
    <dgm:cxn modelId="{0EEACC41-D4BF-41E7-91AB-45D9EF7EEDC0}" type="presOf" srcId="{CD7BDF4D-9F24-4F7E-BEC5-82294CEA5D35}" destId="{7A1AB6F1-8AA2-47C6-BE72-080AAF686D95}" srcOrd="0" destOrd="0" presId="urn:microsoft.com/office/officeart/2005/8/layout/hierarchy3"/>
    <dgm:cxn modelId="{30E40B69-2DCD-4E87-B7AA-7A0BCB3E4A7C}" srcId="{1B701B86-C0F8-467D-92E9-CB6CC8766C6A}" destId="{20BC0F23-AE30-4EEE-8103-0C649A74A9B5}" srcOrd="0" destOrd="0" parTransId="{55E8C8B9-244B-4F28-B740-69549077013D}" sibTransId="{3667C810-4C63-484C-91E9-841595BD6EEF}"/>
    <dgm:cxn modelId="{C4F66649-872F-4A4F-A441-CF47F829D78D}" type="presOf" srcId="{2E7A596C-4AD7-49F8-AAAA-264148DE2FFD}" destId="{F72661C2-346A-45B8-8C25-7CF7646F4314}" srcOrd="0" destOrd="0" presId="urn:microsoft.com/office/officeart/2005/8/layout/hierarchy3"/>
    <dgm:cxn modelId="{3FB1D770-2BEF-4774-99A3-A52C00901567}" type="presOf" srcId="{98DDA93F-CC18-4739-BCA3-E253DAE5131C}" destId="{63B0B500-7E62-452F-BB71-B1772DB16915}" srcOrd="0" destOrd="0" presId="urn:microsoft.com/office/officeart/2005/8/layout/hierarchy3"/>
    <dgm:cxn modelId="{E371D154-3CF6-4A52-9762-143536AD0D73}" srcId="{1B701B86-C0F8-467D-92E9-CB6CC8766C6A}" destId="{1DDC8BE3-F749-40A3-99E3-A14C2897AD70}" srcOrd="1" destOrd="0" parTransId="{E0C17E2F-A978-494C-8C3C-4AEB06CD338D}" sibTransId="{D22A6446-9373-4E0E-A8DC-859894951B86}"/>
    <dgm:cxn modelId="{22692359-879C-4856-BD51-086941EC28E1}" srcId="{E628801C-6D8B-4DB7-B297-D0302F595670}" destId="{BC4A15C9-3735-4678-A6F0-A0C5A462B8AA}" srcOrd="0" destOrd="0" parTransId="{2E7A596C-4AD7-49F8-AAAA-264148DE2FFD}" sibTransId="{B91E23DF-59F3-45A0-B92F-0FE69CEDE853}"/>
    <dgm:cxn modelId="{E8BBA159-A25C-4D9C-ACA0-884C869E395F}" srcId="{051AD81E-CAD9-4534-8499-A3793A66E834}" destId="{5DA61A27-A78C-4845-8685-4508FDB4A4EF}" srcOrd="4" destOrd="0" parTransId="{573E5012-B44F-422B-A168-55F5A5F5024D}" sibTransId="{AE58C14D-CBC4-4283-A5F7-4FC9F9236800}"/>
    <dgm:cxn modelId="{2A6FDC79-8242-4F8E-8AF4-3211A8494621}" type="presOf" srcId="{1B701B86-C0F8-467D-92E9-CB6CC8766C6A}" destId="{A3ACB73C-B30C-4A4D-9F4F-F7A5C562B513}" srcOrd="1" destOrd="0" presId="urn:microsoft.com/office/officeart/2005/8/layout/hierarchy3"/>
    <dgm:cxn modelId="{BFCE4C5A-EEE9-44B1-894C-FA73218ECC8D}" type="presOf" srcId="{B6DF9790-BE9F-4155-862B-D9E4D6EC8155}" destId="{8F52F35F-ACAA-4A04-BBB6-FB7D949834C1}" srcOrd="0" destOrd="0" presId="urn:microsoft.com/office/officeart/2005/8/layout/hierarchy3"/>
    <dgm:cxn modelId="{27A62285-AAFA-4E89-B8A9-8E21CA1859EA}" type="presOf" srcId="{1DDC8BE3-F749-40A3-99E3-A14C2897AD70}" destId="{9DC205B1-E276-4DB5-86A3-B2DDF8FEFE6B}" srcOrd="0" destOrd="0" presId="urn:microsoft.com/office/officeart/2005/8/layout/hierarchy3"/>
    <dgm:cxn modelId="{D5008A86-7D02-4506-8598-426B503404A9}" srcId="{051AD81E-CAD9-4534-8499-A3793A66E834}" destId="{1B701B86-C0F8-467D-92E9-CB6CC8766C6A}" srcOrd="3" destOrd="0" parTransId="{4D5321B2-9D92-42DC-856E-B43AD3091E03}" sibTransId="{40F25640-4647-4047-B817-F70E39EDADF5}"/>
    <dgm:cxn modelId="{2F71FB88-466A-4BA3-9B2D-116A9202A942}" type="presOf" srcId="{E0C17E2F-A978-494C-8C3C-4AEB06CD338D}" destId="{9BF603EC-273B-4537-AD80-E6F6AA461F98}" srcOrd="0" destOrd="0" presId="urn:microsoft.com/office/officeart/2005/8/layout/hierarchy3"/>
    <dgm:cxn modelId="{BF347989-A6C1-442A-B655-21A9305247F7}" type="presOf" srcId="{60C4F45B-B261-4381-BF86-21333DE96D3F}" destId="{8AED441E-B908-40D8-992C-E2D348182C51}" srcOrd="0" destOrd="0" presId="urn:microsoft.com/office/officeart/2005/8/layout/hierarchy3"/>
    <dgm:cxn modelId="{C89E578B-7CB0-43C6-A79E-8940D28D3C8A}" type="presOf" srcId="{1120425D-A5A3-41B5-A383-E11B6660E10D}" destId="{8F864384-310E-4D1A-9D54-3BDEEA5B8873}" srcOrd="0" destOrd="0" presId="urn:microsoft.com/office/officeart/2005/8/layout/hierarchy3"/>
    <dgm:cxn modelId="{C895038C-7A6F-4F93-BC47-34A354AC3DF0}" type="presOf" srcId="{5DA61A27-A78C-4845-8685-4508FDB4A4EF}" destId="{77CC650F-679E-40C6-913F-BA6E0EC7DE20}" srcOrd="0" destOrd="0" presId="urn:microsoft.com/office/officeart/2005/8/layout/hierarchy3"/>
    <dgm:cxn modelId="{833C4293-589E-43A1-B527-BE5879FAEAD6}" srcId="{B6DF9790-BE9F-4155-862B-D9E4D6EC8155}" destId="{1120425D-A5A3-41B5-A383-E11B6660E10D}" srcOrd="0" destOrd="0" parTransId="{91C516AF-2554-4E6F-BF21-DD209083E9DB}" sibTransId="{F91F4F3D-9224-4B64-9241-62988265B97F}"/>
    <dgm:cxn modelId="{D1167297-315D-4FDB-821E-F27721ADACC8}" type="presOf" srcId="{B767A4C9-BF3A-432F-86D5-C15811BEA364}" destId="{41A5944B-ADBB-42AE-AA64-691123A4E9DE}" srcOrd="0" destOrd="0" presId="urn:microsoft.com/office/officeart/2005/8/layout/hierarchy3"/>
    <dgm:cxn modelId="{9888F297-5B21-4165-93D1-5E93CF344D0D}" type="presOf" srcId="{55E8C8B9-244B-4F28-B740-69549077013D}" destId="{9332176B-0C8F-470E-9409-DBEEE49FB19B}" srcOrd="0" destOrd="0" presId="urn:microsoft.com/office/officeart/2005/8/layout/hierarchy3"/>
    <dgm:cxn modelId="{ECCF86A1-8332-468F-BD06-193733ADF0DE}" srcId="{E628801C-6D8B-4DB7-B297-D0302F595670}" destId="{CD7BDF4D-9F24-4F7E-BEC5-82294CEA5D35}" srcOrd="1" destOrd="0" parTransId="{75ABD6D5-8EBB-4B1C-9A22-1F5892EEA377}" sibTransId="{A532C85C-D581-4D28-BDD2-9413BCD992AC}"/>
    <dgm:cxn modelId="{E5CDBAA1-5295-428A-A4E0-A9DE812A0E0F}" type="presOf" srcId="{7AC1F6EE-4655-4F11-9133-1697070A9140}" destId="{8DDFF245-1C28-44F5-914B-F4809AA3A026}" srcOrd="0" destOrd="0" presId="urn:microsoft.com/office/officeart/2005/8/layout/hierarchy3"/>
    <dgm:cxn modelId="{D5101AA9-0E26-4FC4-A3C8-BAE519AD2EDE}" type="presOf" srcId="{051AD81E-CAD9-4534-8499-A3793A66E834}" destId="{75DB3F42-E0B5-41FA-8D19-9135DF2EA614}" srcOrd="0" destOrd="0" presId="urn:microsoft.com/office/officeart/2005/8/layout/hierarchy3"/>
    <dgm:cxn modelId="{8370F8B1-4FAC-463E-8BF5-573780AA610D}" type="presOf" srcId="{91C516AF-2554-4E6F-BF21-DD209083E9DB}" destId="{5CBDDF07-A770-42D6-BACA-2B8900CF7650}" srcOrd="0" destOrd="0" presId="urn:microsoft.com/office/officeart/2005/8/layout/hierarchy3"/>
    <dgm:cxn modelId="{5123D2BD-A973-4DD4-8DD1-676809D44C2B}" type="presOf" srcId="{F044AADE-7008-48CF-AE7B-4FBB2671841A}" destId="{CC65FC64-1644-47BA-829B-CA0F92D30373}" srcOrd="0" destOrd="0" presId="urn:microsoft.com/office/officeart/2005/8/layout/hierarchy3"/>
    <dgm:cxn modelId="{A33E1CBE-79B5-4479-8BBB-CBC5FD80B656}" srcId="{5DA61A27-A78C-4845-8685-4508FDB4A4EF}" destId="{F044AADE-7008-48CF-AE7B-4FBB2671841A}" srcOrd="0" destOrd="0" parTransId="{932DA930-31AD-4AC3-BAB9-B492209ADD52}" sibTransId="{4D32E6D4-EE9C-4089-83C7-05AB68943E0C}"/>
    <dgm:cxn modelId="{91DC85C3-66BC-4D3D-9519-32196E439960}" type="presOf" srcId="{932DA930-31AD-4AC3-BAB9-B492209ADD52}" destId="{6464598D-77BD-4D44-B1FC-8A3D4433AD9B}" srcOrd="0" destOrd="0" presId="urn:microsoft.com/office/officeart/2005/8/layout/hierarchy3"/>
    <dgm:cxn modelId="{D450ABCA-B948-4205-BFCA-630321009DF8}" srcId="{051AD81E-CAD9-4534-8499-A3793A66E834}" destId="{E628801C-6D8B-4DB7-B297-D0302F595670}" srcOrd="0" destOrd="0" parTransId="{80CDF24E-3D50-4759-8F81-3C24162C5B5F}" sibTransId="{11F64399-8FFD-4540-BAAF-ED00B2CF47E8}"/>
    <dgm:cxn modelId="{3B896ED0-3FC9-4677-A789-EDC82721F35A}" type="presOf" srcId="{E315B11E-F10B-41B8-91CA-96EE33345C14}" destId="{F4C02029-3183-4BEF-96EB-D82B466FD24C}" srcOrd="0" destOrd="0" presId="urn:microsoft.com/office/officeart/2005/8/layout/hierarchy3"/>
    <dgm:cxn modelId="{C4ACB5DE-03F8-401F-A65B-91DF1325C6F7}" type="presOf" srcId="{75ABD6D5-8EBB-4B1C-9A22-1F5892EEA377}" destId="{F8ADBFE8-7997-4E8E-92D3-EEF66B27EBFF}" srcOrd="0" destOrd="0" presId="urn:microsoft.com/office/officeart/2005/8/layout/hierarchy3"/>
    <dgm:cxn modelId="{B98F21E0-A8BB-4626-867F-D9FF27282816}" type="presOf" srcId="{1B701B86-C0F8-467D-92E9-CB6CC8766C6A}" destId="{30E0B81C-A66C-4C96-8F9E-927BE838EFCC}" srcOrd="0" destOrd="0" presId="urn:microsoft.com/office/officeart/2005/8/layout/hierarchy3"/>
    <dgm:cxn modelId="{0AD289E0-8CBA-457E-B457-5DBD5665153D}" srcId="{051AD81E-CAD9-4534-8499-A3793A66E834}" destId="{B6DF9790-BE9F-4155-862B-D9E4D6EC8155}" srcOrd="2" destOrd="0" parTransId="{F9460C77-F9B1-4C56-AB88-42ADF9430E80}" sibTransId="{3E788095-2BD8-479D-940F-994BB048001F}"/>
    <dgm:cxn modelId="{0ECBC5FF-230F-42EF-811E-36A8995D8697}" type="presOf" srcId="{BC4A15C9-3735-4678-A6F0-A0C5A462B8AA}" destId="{53094EFF-AB1C-4AA5-9AB7-309976D95162}" srcOrd="0" destOrd="0" presId="urn:microsoft.com/office/officeart/2005/8/layout/hierarchy3"/>
    <dgm:cxn modelId="{529D195E-6B39-4C07-BD4B-401ED421446C}" type="presParOf" srcId="{75DB3F42-E0B5-41FA-8D19-9135DF2EA614}" destId="{3743020E-F246-47E7-BDA4-1F051652CBBF}" srcOrd="0" destOrd="0" presId="urn:microsoft.com/office/officeart/2005/8/layout/hierarchy3"/>
    <dgm:cxn modelId="{EC98FFE9-5939-4274-8FF7-BF4E95F4DFE5}" type="presParOf" srcId="{3743020E-F246-47E7-BDA4-1F051652CBBF}" destId="{970875A1-FAF1-4DEA-A204-63FF301949DB}" srcOrd="0" destOrd="0" presId="urn:microsoft.com/office/officeart/2005/8/layout/hierarchy3"/>
    <dgm:cxn modelId="{DE1B6FAD-7ADE-4BD8-AFF3-07FFD932A566}" type="presParOf" srcId="{970875A1-FAF1-4DEA-A204-63FF301949DB}" destId="{3A1D8F1D-864C-482D-8EDA-856D6AEA9500}" srcOrd="0" destOrd="0" presId="urn:microsoft.com/office/officeart/2005/8/layout/hierarchy3"/>
    <dgm:cxn modelId="{86ED577B-B0D5-46CC-B913-DDABFA905B29}" type="presParOf" srcId="{970875A1-FAF1-4DEA-A204-63FF301949DB}" destId="{92508DEC-88C3-4DC8-B01A-104B2529D51C}" srcOrd="1" destOrd="0" presId="urn:microsoft.com/office/officeart/2005/8/layout/hierarchy3"/>
    <dgm:cxn modelId="{0D4C9A09-9B4D-485B-B5F3-32A677FDCBBB}" type="presParOf" srcId="{3743020E-F246-47E7-BDA4-1F051652CBBF}" destId="{B841C991-EC64-41F8-9A67-7A284372F3BB}" srcOrd="1" destOrd="0" presId="urn:microsoft.com/office/officeart/2005/8/layout/hierarchy3"/>
    <dgm:cxn modelId="{0D8DF383-33BC-4637-8C90-9B848687528F}" type="presParOf" srcId="{B841C991-EC64-41F8-9A67-7A284372F3BB}" destId="{F72661C2-346A-45B8-8C25-7CF7646F4314}" srcOrd="0" destOrd="0" presId="urn:microsoft.com/office/officeart/2005/8/layout/hierarchy3"/>
    <dgm:cxn modelId="{E8F1F500-9C2D-4B10-B954-DAC3FB76D54C}" type="presParOf" srcId="{B841C991-EC64-41F8-9A67-7A284372F3BB}" destId="{53094EFF-AB1C-4AA5-9AB7-309976D95162}" srcOrd="1" destOrd="0" presId="urn:microsoft.com/office/officeart/2005/8/layout/hierarchy3"/>
    <dgm:cxn modelId="{42AF10F6-9DEF-4112-BF87-81325B3AF03D}" type="presParOf" srcId="{B841C991-EC64-41F8-9A67-7A284372F3BB}" destId="{F8ADBFE8-7997-4E8E-92D3-EEF66B27EBFF}" srcOrd="2" destOrd="0" presId="urn:microsoft.com/office/officeart/2005/8/layout/hierarchy3"/>
    <dgm:cxn modelId="{B30124B1-BBFC-4F59-9774-86715E697859}" type="presParOf" srcId="{B841C991-EC64-41F8-9A67-7A284372F3BB}" destId="{7A1AB6F1-8AA2-47C6-BE72-080AAF686D95}" srcOrd="3" destOrd="0" presId="urn:microsoft.com/office/officeart/2005/8/layout/hierarchy3"/>
    <dgm:cxn modelId="{04B427BE-CE34-4481-98BE-7BF47E675107}" type="presParOf" srcId="{75DB3F42-E0B5-41FA-8D19-9135DF2EA614}" destId="{3C384E1A-67FE-4788-84BC-E6EBA357D1AE}" srcOrd="1" destOrd="0" presId="urn:microsoft.com/office/officeart/2005/8/layout/hierarchy3"/>
    <dgm:cxn modelId="{46BCFC9F-0A1F-4631-92B4-8BF053B38894}" type="presParOf" srcId="{3C384E1A-67FE-4788-84BC-E6EBA357D1AE}" destId="{54D96909-1FEF-4849-8550-FF17A19122D5}" srcOrd="0" destOrd="0" presId="urn:microsoft.com/office/officeart/2005/8/layout/hierarchy3"/>
    <dgm:cxn modelId="{0D05D6B2-2B61-4F2A-AEEA-469719CFA781}" type="presParOf" srcId="{54D96909-1FEF-4849-8550-FF17A19122D5}" destId="{63B0B500-7E62-452F-BB71-B1772DB16915}" srcOrd="0" destOrd="0" presId="urn:microsoft.com/office/officeart/2005/8/layout/hierarchy3"/>
    <dgm:cxn modelId="{7FD5D852-D6E2-4EFD-8AF1-58E5ACC7AB81}" type="presParOf" srcId="{54D96909-1FEF-4849-8550-FF17A19122D5}" destId="{121A6B0D-DA8C-4923-842B-9D464F8C813B}" srcOrd="1" destOrd="0" presId="urn:microsoft.com/office/officeart/2005/8/layout/hierarchy3"/>
    <dgm:cxn modelId="{1EFD15ED-49EE-43E6-A3C9-F96A528CD012}" type="presParOf" srcId="{3C384E1A-67FE-4788-84BC-E6EBA357D1AE}" destId="{81B92093-C676-46B6-92BA-B003A7D0A706}" srcOrd="1" destOrd="0" presId="urn:microsoft.com/office/officeart/2005/8/layout/hierarchy3"/>
    <dgm:cxn modelId="{037CD3BD-A9D1-4166-BFFD-430B25692424}" type="presParOf" srcId="{81B92093-C676-46B6-92BA-B003A7D0A706}" destId="{451E15EE-5A69-4788-9FE2-2C06B9683A1C}" srcOrd="0" destOrd="0" presId="urn:microsoft.com/office/officeart/2005/8/layout/hierarchy3"/>
    <dgm:cxn modelId="{A29BC9E5-032C-4862-AC7A-7F1DA578FDA4}" type="presParOf" srcId="{81B92093-C676-46B6-92BA-B003A7D0A706}" destId="{F4C02029-3183-4BEF-96EB-D82B466FD24C}" srcOrd="1" destOrd="0" presId="urn:microsoft.com/office/officeart/2005/8/layout/hierarchy3"/>
    <dgm:cxn modelId="{C124AAB7-C884-4487-9CD5-E0B5A616B48E}" type="presParOf" srcId="{81B92093-C676-46B6-92BA-B003A7D0A706}" destId="{D8AB508C-20E3-4ABC-9848-2E48F2D1DA9C}" srcOrd="2" destOrd="0" presId="urn:microsoft.com/office/officeart/2005/8/layout/hierarchy3"/>
    <dgm:cxn modelId="{C536D799-DF48-4DD4-AFBA-72F63E00BE9F}" type="presParOf" srcId="{81B92093-C676-46B6-92BA-B003A7D0A706}" destId="{41A5944B-ADBB-42AE-AA64-691123A4E9DE}" srcOrd="3" destOrd="0" presId="urn:microsoft.com/office/officeart/2005/8/layout/hierarchy3"/>
    <dgm:cxn modelId="{D84B055A-D351-4401-A4C0-19B1FB817547}" type="presParOf" srcId="{75DB3F42-E0B5-41FA-8D19-9135DF2EA614}" destId="{2881A532-050D-4534-8D62-9FDDA05FD631}" srcOrd="2" destOrd="0" presId="urn:microsoft.com/office/officeart/2005/8/layout/hierarchy3"/>
    <dgm:cxn modelId="{76DB28F6-CB01-487C-B88F-91D6E76D4C79}" type="presParOf" srcId="{2881A532-050D-4534-8D62-9FDDA05FD631}" destId="{48FA29EF-B075-4951-8EBC-137E9D278DCB}" srcOrd="0" destOrd="0" presId="urn:microsoft.com/office/officeart/2005/8/layout/hierarchy3"/>
    <dgm:cxn modelId="{F9165717-B84B-4EEA-BBEC-42143C809A6F}" type="presParOf" srcId="{48FA29EF-B075-4951-8EBC-137E9D278DCB}" destId="{8F52F35F-ACAA-4A04-BBB6-FB7D949834C1}" srcOrd="0" destOrd="0" presId="urn:microsoft.com/office/officeart/2005/8/layout/hierarchy3"/>
    <dgm:cxn modelId="{168346AD-76C1-4F0A-AA91-CD8A6E1E4C15}" type="presParOf" srcId="{48FA29EF-B075-4951-8EBC-137E9D278DCB}" destId="{8A662BAB-D06B-4A38-BC09-F151F6E8C82F}" srcOrd="1" destOrd="0" presId="urn:microsoft.com/office/officeart/2005/8/layout/hierarchy3"/>
    <dgm:cxn modelId="{B2F0F63B-69E2-420C-BAE8-01A71C26D9F8}" type="presParOf" srcId="{2881A532-050D-4534-8D62-9FDDA05FD631}" destId="{91D9BCCC-1F1F-457F-8624-D9310B48A536}" srcOrd="1" destOrd="0" presId="urn:microsoft.com/office/officeart/2005/8/layout/hierarchy3"/>
    <dgm:cxn modelId="{468D3949-D9E1-434B-9459-B01E05DC78EB}" type="presParOf" srcId="{91D9BCCC-1F1F-457F-8624-D9310B48A536}" destId="{5CBDDF07-A770-42D6-BACA-2B8900CF7650}" srcOrd="0" destOrd="0" presId="urn:microsoft.com/office/officeart/2005/8/layout/hierarchy3"/>
    <dgm:cxn modelId="{5DFCB4B7-90E5-4249-84D9-B1E75E6C3C28}" type="presParOf" srcId="{91D9BCCC-1F1F-457F-8624-D9310B48A536}" destId="{8F864384-310E-4D1A-9D54-3BDEEA5B8873}" srcOrd="1" destOrd="0" presId="urn:microsoft.com/office/officeart/2005/8/layout/hierarchy3"/>
    <dgm:cxn modelId="{1CDF806D-89FA-48E4-AC95-97CCF16C7016}" type="presParOf" srcId="{91D9BCCC-1F1F-457F-8624-D9310B48A536}" destId="{251C4EE0-11BF-49F2-A288-82DA0A29F4C2}" srcOrd="2" destOrd="0" presId="urn:microsoft.com/office/officeart/2005/8/layout/hierarchy3"/>
    <dgm:cxn modelId="{591CA9B3-BFBA-4134-82FA-32BB72D39947}" type="presParOf" srcId="{91D9BCCC-1F1F-457F-8624-D9310B48A536}" destId="{8DDFF245-1C28-44F5-914B-F4809AA3A026}" srcOrd="3" destOrd="0" presId="urn:microsoft.com/office/officeart/2005/8/layout/hierarchy3"/>
    <dgm:cxn modelId="{09CD408D-9178-4280-B373-E50438835027}" type="presParOf" srcId="{75DB3F42-E0B5-41FA-8D19-9135DF2EA614}" destId="{22059756-D3A4-46E7-A08B-13E24AE8818C}" srcOrd="3" destOrd="0" presId="urn:microsoft.com/office/officeart/2005/8/layout/hierarchy3"/>
    <dgm:cxn modelId="{EAA50021-1275-4FF9-8313-CD607E4899AC}" type="presParOf" srcId="{22059756-D3A4-46E7-A08B-13E24AE8818C}" destId="{4BD2D15D-5D64-484C-89DA-9B6E8EFACE05}" srcOrd="0" destOrd="0" presId="urn:microsoft.com/office/officeart/2005/8/layout/hierarchy3"/>
    <dgm:cxn modelId="{5E0406AA-E2F0-4F6C-8C81-72771BCE29C8}" type="presParOf" srcId="{4BD2D15D-5D64-484C-89DA-9B6E8EFACE05}" destId="{30E0B81C-A66C-4C96-8F9E-927BE838EFCC}" srcOrd="0" destOrd="0" presId="urn:microsoft.com/office/officeart/2005/8/layout/hierarchy3"/>
    <dgm:cxn modelId="{E5E7CBB6-0EB8-4542-BB5D-2D62E80A287A}" type="presParOf" srcId="{4BD2D15D-5D64-484C-89DA-9B6E8EFACE05}" destId="{A3ACB73C-B30C-4A4D-9F4F-F7A5C562B513}" srcOrd="1" destOrd="0" presId="urn:microsoft.com/office/officeart/2005/8/layout/hierarchy3"/>
    <dgm:cxn modelId="{77EC0A27-F1EA-4DE8-A3E2-92B6C607CD90}" type="presParOf" srcId="{22059756-D3A4-46E7-A08B-13E24AE8818C}" destId="{13C55575-EB79-4A81-9B70-97EC6668B6C3}" srcOrd="1" destOrd="0" presId="urn:microsoft.com/office/officeart/2005/8/layout/hierarchy3"/>
    <dgm:cxn modelId="{A83FB58E-676C-4CCD-B2BA-E8C4CB5B1141}" type="presParOf" srcId="{13C55575-EB79-4A81-9B70-97EC6668B6C3}" destId="{9332176B-0C8F-470E-9409-DBEEE49FB19B}" srcOrd="0" destOrd="0" presId="urn:microsoft.com/office/officeart/2005/8/layout/hierarchy3"/>
    <dgm:cxn modelId="{32441F8A-0E89-4D9D-9671-68D0F85644B0}" type="presParOf" srcId="{13C55575-EB79-4A81-9B70-97EC6668B6C3}" destId="{5EF888C9-6249-4795-9FC4-E432F77E3F09}" srcOrd="1" destOrd="0" presId="urn:microsoft.com/office/officeart/2005/8/layout/hierarchy3"/>
    <dgm:cxn modelId="{0860BE76-D560-45A1-AE3E-5CA7736035DF}" type="presParOf" srcId="{13C55575-EB79-4A81-9B70-97EC6668B6C3}" destId="{9BF603EC-273B-4537-AD80-E6F6AA461F98}" srcOrd="2" destOrd="0" presId="urn:microsoft.com/office/officeart/2005/8/layout/hierarchy3"/>
    <dgm:cxn modelId="{0C24EB7D-68AE-4262-A895-58A4632E895B}" type="presParOf" srcId="{13C55575-EB79-4A81-9B70-97EC6668B6C3}" destId="{9DC205B1-E276-4DB5-86A3-B2DDF8FEFE6B}" srcOrd="3" destOrd="0" presId="urn:microsoft.com/office/officeart/2005/8/layout/hierarchy3"/>
    <dgm:cxn modelId="{BC7B85A8-6973-4251-BBD1-2DC66A936E7A}" type="presParOf" srcId="{75DB3F42-E0B5-41FA-8D19-9135DF2EA614}" destId="{6893C48E-B921-4AFB-B52E-905C2B6D4128}" srcOrd="4" destOrd="0" presId="urn:microsoft.com/office/officeart/2005/8/layout/hierarchy3"/>
    <dgm:cxn modelId="{69CCDCF0-AB8B-4269-A24E-18DDB45E7C4B}" type="presParOf" srcId="{6893C48E-B921-4AFB-B52E-905C2B6D4128}" destId="{75A77D9A-5C73-44D0-AE4A-1566FA71BE7C}" srcOrd="0" destOrd="0" presId="urn:microsoft.com/office/officeart/2005/8/layout/hierarchy3"/>
    <dgm:cxn modelId="{55D44011-1C48-4223-8365-8E268CCCAB2D}" type="presParOf" srcId="{75A77D9A-5C73-44D0-AE4A-1566FA71BE7C}" destId="{77CC650F-679E-40C6-913F-BA6E0EC7DE20}" srcOrd="0" destOrd="0" presId="urn:microsoft.com/office/officeart/2005/8/layout/hierarchy3"/>
    <dgm:cxn modelId="{23A42B01-5CB9-42F9-8AA6-A2F03AEDFD4D}" type="presParOf" srcId="{75A77D9A-5C73-44D0-AE4A-1566FA71BE7C}" destId="{53C91CF7-F1BE-4240-B46E-7AFFC635EBF1}" srcOrd="1" destOrd="0" presId="urn:microsoft.com/office/officeart/2005/8/layout/hierarchy3"/>
    <dgm:cxn modelId="{4F4F0159-8383-4689-A9A7-F8F4286ED7B6}" type="presParOf" srcId="{6893C48E-B921-4AFB-B52E-905C2B6D4128}" destId="{72A77818-124C-47C1-8B91-CC13213B8469}" srcOrd="1" destOrd="0" presId="urn:microsoft.com/office/officeart/2005/8/layout/hierarchy3"/>
    <dgm:cxn modelId="{BC645305-461A-413E-9835-46FDCB1DAA09}" type="presParOf" srcId="{72A77818-124C-47C1-8B91-CC13213B8469}" destId="{6464598D-77BD-4D44-B1FC-8A3D4433AD9B}" srcOrd="0" destOrd="0" presId="urn:microsoft.com/office/officeart/2005/8/layout/hierarchy3"/>
    <dgm:cxn modelId="{28856783-2BB0-4063-8540-84BFFA0672FF}" type="presParOf" srcId="{72A77818-124C-47C1-8B91-CC13213B8469}" destId="{CC65FC64-1644-47BA-829B-CA0F92D30373}" srcOrd="1" destOrd="0" presId="urn:microsoft.com/office/officeart/2005/8/layout/hierarchy3"/>
    <dgm:cxn modelId="{73790152-24EC-4C23-ADA3-3B44D36EDEE2}" type="presParOf" srcId="{72A77818-124C-47C1-8B91-CC13213B8469}" destId="{5E899AA0-78F8-49DE-A759-5E3AF3D49B58}" srcOrd="2" destOrd="0" presId="urn:microsoft.com/office/officeart/2005/8/layout/hierarchy3"/>
    <dgm:cxn modelId="{D03E002E-D507-490B-BAC6-9E1644EE0FE8}" type="presParOf" srcId="{72A77818-124C-47C1-8B91-CC13213B8469}" destId="{8AED441E-B908-40D8-992C-E2D348182C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CD3E2-B2BD-4158-9427-CB40A3DDE451}">
      <dsp:nvSpPr>
        <dsp:cNvPr id="0" name=""/>
        <dsp:cNvSpPr/>
      </dsp:nvSpPr>
      <dsp:spPr>
        <a:xfrm>
          <a:off x="811634" y="0"/>
          <a:ext cx="1408159" cy="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</a:schemeClr>
              </a:solidFill>
            </a:rPr>
            <a:t>Integrated policies</a:t>
          </a:r>
        </a:p>
      </dsp:txBody>
      <dsp:txXfrm>
        <a:off x="811634" y="0"/>
        <a:ext cx="1408159" cy="211223"/>
      </dsp:txXfrm>
    </dsp:sp>
    <dsp:sp modelId="{CDED0123-7581-4557-822C-04146F9F9614}">
      <dsp:nvSpPr>
        <dsp:cNvPr id="0" name=""/>
        <dsp:cNvSpPr/>
      </dsp:nvSpPr>
      <dsp:spPr>
        <a:xfrm>
          <a:off x="736058" y="238385"/>
          <a:ext cx="1408159" cy="140815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4890E-0C3D-40C7-91FF-0C36C08C6186}">
      <dsp:nvSpPr>
        <dsp:cNvPr id="0" name=""/>
        <dsp:cNvSpPr/>
      </dsp:nvSpPr>
      <dsp:spPr>
        <a:xfrm>
          <a:off x="3208304" y="46027"/>
          <a:ext cx="1408159" cy="14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</a:schemeClr>
              </a:solidFill>
            </a:rPr>
            <a:t>Data</a:t>
          </a:r>
        </a:p>
      </dsp:txBody>
      <dsp:txXfrm>
        <a:off x="3208304" y="46027"/>
        <a:ext cx="1408159" cy="144046"/>
      </dsp:txXfrm>
    </dsp:sp>
    <dsp:sp modelId="{A8C0447F-3E19-4969-94EE-B76342541A2B}">
      <dsp:nvSpPr>
        <dsp:cNvPr id="0" name=""/>
        <dsp:cNvSpPr/>
      </dsp:nvSpPr>
      <dsp:spPr>
        <a:xfrm>
          <a:off x="3435687" y="316831"/>
          <a:ext cx="1189908" cy="1211439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2795F-61CA-4FFA-AB42-EF6D865A2BD8}">
      <dsp:nvSpPr>
        <dsp:cNvPr id="0" name=""/>
        <dsp:cNvSpPr/>
      </dsp:nvSpPr>
      <dsp:spPr>
        <a:xfrm>
          <a:off x="667706" y="1905541"/>
          <a:ext cx="1408159" cy="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</a:schemeClr>
              </a:solidFill>
            </a:rPr>
            <a:t>Stakeholders</a:t>
          </a:r>
        </a:p>
      </dsp:txBody>
      <dsp:txXfrm>
        <a:off x="667706" y="1905541"/>
        <a:ext cx="1408159" cy="211223"/>
      </dsp:txXfrm>
    </dsp:sp>
    <dsp:sp modelId="{BCBD6B85-035C-4A89-BCE1-0977132D35D7}">
      <dsp:nvSpPr>
        <dsp:cNvPr id="0" name=""/>
        <dsp:cNvSpPr/>
      </dsp:nvSpPr>
      <dsp:spPr>
        <a:xfrm>
          <a:off x="923441" y="2120232"/>
          <a:ext cx="1408159" cy="1408159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C2686-8AD0-45ED-9F19-3640AB4C4D7C}">
      <dsp:nvSpPr>
        <dsp:cNvPr id="0" name=""/>
        <dsp:cNvSpPr/>
      </dsp:nvSpPr>
      <dsp:spPr>
        <a:xfrm>
          <a:off x="3426822" y="1905540"/>
          <a:ext cx="1408159" cy="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</a:schemeClr>
              </a:solidFill>
            </a:rPr>
            <a:t>Innovation</a:t>
          </a:r>
        </a:p>
      </dsp:txBody>
      <dsp:txXfrm>
        <a:off x="3426822" y="1905540"/>
        <a:ext cx="1408159" cy="211223"/>
      </dsp:txXfrm>
    </dsp:sp>
    <dsp:sp modelId="{FC29208B-9B50-44DE-9144-92719F84365F}">
      <dsp:nvSpPr>
        <dsp:cNvPr id="0" name=""/>
        <dsp:cNvSpPr/>
      </dsp:nvSpPr>
      <dsp:spPr>
        <a:xfrm>
          <a:off x="3258047" y="2155742"/>
          <a:ext cx="1193766" cy="1195780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8F1D-864C-482D-8EDA-856D6AEA9500}">
      <dsp:nvSpPr>
        <dsp:cNvPr id="0" name=""/>
        <dsp:cNvSpPr/>
      </dsp:nvSpPr>
      <dsp:spPr>
        <a:xfrm>
          <a:off x="4105" y="482179"/>
          <a:ext cx="1400093" cy="484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Systems thinking</a:t>
          </a:r>
          <a:endParaRPr lang="es-ES" sz="1400" kern="1200" dirty="0"/>
        </a:p>
      </dsp:txBody>
      <dsp:txXfrm>
        <a:off x="18292" y="496366"/>
        <a:ext cx="1371719" cy="455995"/>
      </dsp:txXfrm>
    </dsp:sp>
    <dsp:sp modelId="{F72661C2-346A-45B8-8C25-7CF7646F4314}">
      <dsp:nvSpPr>
        <dsp:cNvPr id="0" name=""/>
        <dsp:cNvSpPr/>
      </dsp:nvSpPr>
      <dsp:spPr>
        <a:xfrm>
          <a:off x="144115" y="966548"/>
          <a:ext cx="140009" cy="52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35"/>
              </a:lnTo>
              <a:lnTo>
                <a:pt x="140009" y="525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94EFF-AB1C-4AA5-9AB7-309976D95162}">
      <dsp:nvSpPr>
        <dsp:cNvPr id="0" name=""/>
        <dsp:cNvSpPr/>
      </dsp:nvSpPr>
      <dsp:spPr>
        <a:xfrm>
          <a:off x="284124" y="1141560"/>
          <a:ext cx="1120074" cy="70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Ability to collectively </a:t>
          </a:r>
          <a:r>
            <a:rPr lang="en-US" sz="800" b="1" kern="1200" dirty="0" err="1"/>
            <a:t>analize</a:t>
          </a:r>
          <a:r>
            <a:rPr lang="en-US" sz="800" b="1" kern="1200" dirty="0"/>
            <a:t> complex systems across different domains and different scales</a:t>
          </a:r>
          <a:endParaRPr lang="es-ES" sz="800" b="1" kern="1200" dirty="0"/>
        </a:p>
      </dsp:txBody>
      <dsp:txXfrm>
        <a:off x="304628" y="1162064"/>
        <a:ext cx="1079066" cy="659038"/>
      </dsp:txXfrm>
    </dsp:sp>
    <dsp:sp modelId="{F8ADBFE8-7997-4E8E-92D3-EEF66B27EBFF}">
      <dsp:nvSpPr>
        <dsp:cNvPr id="0" name=""/>
        <dsp:cNvSpPr/>
      </dsp:nvSpPr>
      <dsp:spPr>
        <a:xfrm>
          <a:off x="144115" y="966548"/>
          <a:ext cx="140009" cy="175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33"/>
              </a:lnTo>
              <a:lnTo>
                <a:pt x="140009" y="1758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AB6F1-8AA2-47C6-BE72-080AAF686D95}">
      <dsp:nvSpPr>
        <dsp:cNvPr id="0" name=""/>
        <dsp:cNvSpPr/>
      </dsp:nvSpPr>
      <dsp:spPr>
        <a:xfrm>
          <a:off x="284124" y="2016618"/>
          <a:ext cx="1120074" cy="141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01178"/>
              <a:satOff val="11111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Undertake integrated policy analysis, and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Undertake integrated planning and decision-making</a:t>
          </a:r>
          <a:endParaRPr lang="es-ES" sz="800" kern="1200" dirty="0"/>
        </a:p>
      </dsp:txBody>
      <dsp:txXfrm>
        <a:off x="316930" y="2049424"/>
        <a:ext cx="1054462" cy="1350715"/>
      </dsp:txXfrm>
    </dsp:sp>
    <dsp:sp modelId="{63B0B500-7E62-452F-BB71-B1772DB16915}">
      <dsp:nvSpPr>
        <dsp:cNvPr id="0" name=""/>
        <dsp:cNvSpPr/>
      </dsp:nvSpPr>
      <dsp:spPr>
        <a:xfrm>
          <a:off x="1754222" y="482179"/>
          <a:ext cx="1400093" cy="529655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 err="1"/>
            <a:t>Anticipatory</a:t>
          </a:r>
          <a:endParaRPr lang="es-ES" sz="1400" kern="1200" dirty="0"/>
        </a:p>
      </dsp:txBody>
      <dsp:txXfrm>
        <a:off x="1769735" y="497692"/>
        <a:ext cx="1369067" cy="498629"/>
      </dsp:txXfrm>
    </dsp:sp>
    <dsp:sp modelId="{451E15EE-5A69-4788-9FE2-2C06B9683A1C}">
      <dsp:nvSpPr>
        <dsp:cNvPr id="0" name=""/>
        <dsp:cNvSpPr/>
      </dsp:nvSpPr>
      <dsp:spPr>
        <a:xfrm>
          <a:off x="1894231" y="1011834"/>
          <a:ext cx="140009" cy="52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35"/>
              </a:lnTo>
              <a:lnTo>
                <a:pt x="140009" y="525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02029-3183-4BEF-96EB-D82B466FD24C}">
      <dsp:nvSpPr>
        <dsp:cNvPr id="0" name=""/>
        <dsp:cNvSpPr/>
      </dsp:nvSpPr>
      <dsp:spPr>
        <a:xfrm>
          <a:off x="2034241" y="1186846"/>
          <a:ext cx="1120074" cy="70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02355"/>
              <a:satOff val="22222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</a:t>
          </a:r>
          <a:r>
            <a:rPr lang="en-US" sz="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analize</a:t>
          </a: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evaluate and craft rich </a:t>
          </a:r>
          <a:r>
            <a:rPr lang="en-GB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“</a:t>
          </a: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pictures” of the future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054745" y="1207350"/>
        <a:ext cx="1079066" cy="659038"/>
      </dsp:txXfrm>
    </dsp:sp>
    <dsp:sp modelId="{D8AB508C-20E3-4ABC-9848-2E48F2D1DA9C}">
      <dsp:nvSpPr>
        <dsp:cNvPr id="0" name=""/>
        <dsp:cNvSpPr/>
      </dsp:nvSpPr>
      <dsp:spPr>
        <a:xfrm>
          <a:off x="1894231" y="1011834"/>
          <a:ext cx="140009" cy="175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33"/>
              </a:lnTo>
              <a:lnTo>
                <a:pt x="140009" y="1758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5944B-ADBB-42AE-AA64-691123A4E9DE}">
      <dsp:nvSpPr>
        <dsp:cNvPr id="0" name=""/>
        <dsp:cNvSpPr/>
      </dsp:nvSpPr>
      <dsp:spPr>
        <a:xfrm>
          <a:off x="2034241" y="2061904"/>
          <a:ext cx="1120074" cy="141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Anticipate changes,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Envision future,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Provide a forward-looking orientation,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Plan based on evidence and good understanding of statistical data and evaluation results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Build in resilience</a:t>
          </a:r>
          <a:endParaRPr lang="es-ES" sz="800" kern="1200" dirty="0"/>
        </a:p>
      </dsp:txBody>
      <dsp:txXfrm>
        <a:off x="2067047" y="2094710"/>
        <a:ext cx="1054462" cy="1350715"/>
      </dsp:txXfrm>
    </dsp:sp>
    <dsp:sp modelId="{8F52F35F-ACAA-4A04-BBB6-FB7D949834C1}">
      <dsp:nvSpPr>
        <dsp:cNvPr id="0" name=""/>
        <dsp:cNvSpPr/>
      </dsp:nvSpPr>
      <dsp:spPr>
        <a:xfrm>
          <a:off x="3504339" y="482179"/>
          <a:ext cx="1400093" cy="50265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/>
            <a:t>Normative</a:t>
          </a:r>
          <a:endParaRPr lang="es-ES" sz="1400" kern="1200" dirty="0"/>
        </a:p>
      </dsp:txBody>
      <dsp:txXfrm>
        <a:off x="3519061" y="496901"/>
        <a:ext cx="1370649" cy="473210"/>
      </dsp:txXfrm>
    </dsp:sp>
    <dsp:sp modelId="{5CBDDF07-A770-42D6-BACA-2B8900CF7650}">
      <dsp:nvSpPr>
        <dsp:cNvPr id="0" name=""/>
        <dsp:cNvSpPr/>
      </dsp:nvSpPr>
      <dsp:spPr>
        <a:xfrm>
          <a:off x="3644348" y="984834"/>
          <a:ext cx="140009" cy="52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35"/>
              </a:lnTo>
              <a:lnTo>
                <a:pt x="140009" y="525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64384-310E-4D1A-9D54-3BDEEA5B8873}">
      <dsp:nvSpPr>
        <dsp:cNvPr id="0" name=""/>
        <dsp:cNvSpPr/>
      </dsp:nvSpPr>
      <dsp:spPr>
        <a:xfrm>
          <a:off x="3784357" y="1159845"/>
          <a:ext cx="1120074" cy="70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04711"/>
              <a:satOff val="44444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map, specify, apply, reconcile, and negotiate sustainability values, principles, goals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04861" y="1180349"/>
        <a:ext cx="1079066" cy="659038"/>
      </dsp:txXfrm>
    </dsp:sp>
    <dsp:sp modelId="{251C4EE0-11BF-49F2-A288-82DA0A29F4C2}">
      <dsp:nvSpPr>
        <dsp:cNvPr id="0" name=""/>
        <dsp:cNvSpPr/>
      </dsp:nvSpPr>
      <dsp:spPr>
        <a:xfrm>
          <a:off x="3644348" y="984834"/>
          <a:ext cx="140009" cy="175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33"/>
              </a:lnTo>
              <a:lnTo>
                <a:pt x="140009" y="1758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FF245-1C28-44F5-914B-F4809AA3A026}">
      <dsp:nvSpPr>
        <dsp:cNvPr id="0" name=""/>
        <dsp:cNvSpPr/>
      </dsp:nvSpPr>
      <dsp:spPr>
        <a:xfrm>
          <a:off x="3784357" y="2034904"/>
          <a:ext cx="1120074" cy="141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05888"/>
              <a:satOff val="55556"/>
              <a:lumOff val="-8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Mainstream equity-focused approaches across policies, budgeting, monitoring and evaluation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Interpret evidence through equity lens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Apply human rights-based approach</a:t>
          </a:r>
          <a:endParaRPr lang="es-ES" sz="800" kern="1200" dirty="0"/>
        </a:p>
      </dsp:txBody>
      <dsp:txXfrm>
        <a:off x="3817163" y="2067710"/>
        <a:ext cx="1054462" cy="1350715"/>
      </dsp:txXfrm>
    </dsp:sp>
    <dsp:sp modelId="{30E0B81C-A66C-4C96-8F9E-927BE838EFCC}">
      <dsp:nvSpPr>
        <dsp:cNvPr id="0" name=""/>
        <dsp:cNvSpPr/>
      </dsp:nvSpPr>
      <dsp:spPr>
        <a:xfrm>
          <a:off x="5254456" y="482179"/>
          <a:ext cx="1400093" cy="502640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/>
            <a:t>Strategic</a:t>
          </a:r>
          <a:endParaRPr lang="es-ES" sz="1400" kern="1200" dirty="0"/>
        </a:p>
      </dsp:txBody>
      <dsp:txXfrm>
        <a:off x="5269178" y="496901"/>
        <a:ext cx="1370649" cy="473196"/>
      </dsp:txXfrm>
    </dsp:sp>
    <dsp:sp modelId="{9332176B-0C8F-470E-9409-DBEEE49FB19B}">
      <dsp:nvSpPr>
        <dsp:cNvPr id="0" name=""/>
        <dsp:cNvSpPr/>
      </dsp:nvSpPr>
      <dsp:spPr>
        <a:xfrm>
          <a:off x="5394465" y="984820"/>
          <a:ext cx="140009" cy="52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35"/>
              </a:lnTo>
              <a:lnTo>
                <a:pt x="140009" y="525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888C9-6249-4795-9FC4-E432F77E3F09}">
      <dsp:nvSpPr>
        <dsp:cNvPr id="0" name=""/>
        <dsp:cNvSpPr/>
      </dsp:nvSpPr>
      <dsp:spPr>
        <a:xfrm>
          <a:off x="5534474" y="1159831"/>
          <a:ext cx="1120074" cy="70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collectively design and implement interventions, transitions, and transformative governance strategies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554978" y="1180335"/>
        <a:ext cx="1079066" cy="659038"/>
      </dsp:txXfrm>
    </dsp:sp>
    <dsp:sp modelId="{9BF603EC-273B-4537-AD80-E6F6AA461F98}">
      <dsp:nvSpPr>
        <dsp:cNvPr id="0" name=""/>
        <dsp:cNvSpPr/>
      </dsp:nvSpPr>
      <dsp:spPr>
        <a:xfrm>
          <a:off x="5394465" y="984820"/>
          <a:ext cx="140009" cy="176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134"/>
              </a:lnTo>
              <a:lnTo>
                <a:pt x="140009" y="17601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205B1-E276-4DB5-86A3-B2DDF8FEFE6B}">
      <dsp:nvSpPr>
        <dsp:cNvPr id="0" name=""/>
        <dsp:cNvSpPr/>
      </dsp:nvSpPr>
      <dsp:spPr>
        <a:xfrm>
          <a:off x="5534474" y="2034890"/>
          <a:ext cx="1120074" cy="142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08244"/>
              <a:satOff val="77778"/>
              <a:lumOff val="-1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Apply results-based approaches to work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Promote effectiveness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Ensure efficiency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Interpret data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Take decisions based on evidence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Ensure timely course corrections</a:t>
          </a:r>
          <a:endParaRPr lang="es-ES" sz="800" kern="1200" dirty="0"/>
        </a:p>
      </dsp:txBody>
      <dsp:txXfrm>
        <a:off x="5567280" y="2067696"/>
        <a:ext cx="1054462" cy="1354516"/>
      </dsp:txXfrm>
    </dsp:sp>
    <dsp:sp modelId="{77CC650F-679E-40C6-913F-BA6E0EC7DE20}">
      <dsp:nvSpPr>
        <dsp:cNvPr id="0" name=""/>
        <dsp:cNvSpPr/>
      </dsp:nvSpPr>
      <dsp:spPr>
        <a:xfrm>
          <a:off x="7004572" y="482179"/>
          <a:ext cx="1400093" cy="50264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 err="1"/>
            <a:t>Interpersonal</a:t>
          </a:r>
          <a:endParaRPr lang="es-ES" sz="1400" kern="1200" dirty="0"/>
        </a:p>
      </dsp:txBody>
      <dsp:txXfrm>
        <a:off x="7019294" y="496901"/>
        <a:ext cx="1370649" cy="473196"/>
      </dsp:txXfrm>
    </dsp:sp>
    <dsp:sp modelId="{6464598D-77BD-4D44-B1FC-8A3D4433AD9B}">
      <dsp:nvSpPr>
        <dsp:cNvPr id="0" name=""/>
        <dsp:cNvSpPr/>
      </dsp:nvSpPr>
      <dsp:spPr>
        <a:xfrm>
          <a:off x="7144582" y="984820"/>
          <a:ext cx="140009" cy="52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35"/>
              </a:lnTo>
              <a:lnTo>
                <a:pt x="140009" y="525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5FC64-1644-47BA-829B-CA0F92D30373}">
      <dsp:nvSpPr>
        <dsp:cNvPr id="0" name=""/>
        <dsp:cNvSpPr/>
      </dsp:nvSpPr>
      <dsp:spPr>
        <a:xfrm>
          <a:off x="7284591" y="1159831"/>
          <a:ext cx="1120074" cy="70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09421"/>
              <a:satOff val="88889"/>
              <a:lumOff val="-13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Ability to motivate, enable and facilitate collaborative and participatory approaches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05095" y="1180335"/>
        <a:ext cx="1079066" cy="659038"/>
      </dsp:txXfrm>
    </dsp:sp>
    <dsp:sp modelId="{5E899AA0-78F8-49DE-A759-5E3AF3D49B58}">
      <dsp:nvSpPr>
        <dsp:cNvPr id="0" name=""/>
        <dsp:cNvSpPr/>
      </dsp:nvSpPr>
      <dsp:spPr>
        <a:xfrm>
          <a:off x="7144582" y="984820"/>
          <a:ext cx="140009" cy="176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130"/>
              </a:lnTo>
              <a:lnTo>
                <a:pt x="140009" y="176013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D441E-B908-40D8-992C-E2D348182C51}">
      <dsp:nvSpPr>
        <dsp:cNvPr id="0" name=""/>
        <dsp:cNvSpPr/>
      </dsp:nvSpPr>
      <dsp:spPr>
        <a:xfrm>
          <a:off x="7284591" y="2034890"/>
          <a:ext cx="1120074" cy="142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Ability to: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Inspire change in mindsets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Promote inclusive decision-making and review of progress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Foster transparency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Promote internal and external collaborations</a:t>
          </a:r>
          <a:endParaRPr lang="es-ES" sz="8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Leverage partnerships</a:t>
          </a:r>
          <a:endParaRPr lang="es-E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17397" y="2067696"/>
        <a:ext cx="1054462" cy="13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1C0F-46EC-493D-929E-2ADE45B88BB8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FF04-5E07-4981-9C2E-8F7CC565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D6CA7-EBAA-4D5E-969D-25592A659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5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D6CA7-EBAA-4D5E-969D-25592A659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DA6E9-7026-4435-BAF1-A9ACE284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9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DA6E9-7026-4435-BAF1-A9ACE284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06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LEiP</a:t>
            </a:r>
            <a:r>
              <a:rPr lang="en-GB" dirty="0"/>
              <a:t> – Learning Environment for integrated Planning</a:t>
            </a:r>
          </a:p>
          <a:p>
            <a:r>
              <a:rPr lang="en-GB" dirty="0"/>
              <a:t>NSOs  and NSSs – National Statistical Offices and National Statistical Systems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2214-8BCA-49D7-840D-692AE965646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322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2214-8BCA-49D7-840D-692AE965646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833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73335" y="1005577"/>
            <a:ext cx="9539920" cy="300809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55031"/>
            <a:ext cx="7772400" cy="1102519"/>
          </a:xfrm>
        </p:spPr>
        <p:txBody>
          <a:bodyPr/>
          <a:lstStyle>
            <a:lvl1pPr algn="l">
              <a:defRPr>
                <a:solidFill>
                  <a:srgbClr val="3E8EDE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1"/>
            <a:ext cx="6400800" cy="38010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434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Day / Month / Year 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90263" y="411510"/>
            <a:ext cx="9338121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-157722" y="4029914"/>
            <a:ext cx="9490670" cy="400647"/>
            <a:chOff x="-338573" y="6237312"/>
            <a:chExt cx="9821147" cy="534196"/>
          </a:xfrm>
          <a:solidFill>
            <a:schemeClr val="bg1">
              <a:alpha val="91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79" name="Oval 97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2" name="Oval 84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5" name="Oval 70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68" name="Oval 56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1" name="Oval 43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4" name="Oval 293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0" name="Oval 19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18" name="Straight Connector 1117"/>
          <p:cNvCxnSpPr/>
          <p:nvPr userDrawn="1"/>
        </p:nvCxnSpPr>
        <p:spPr>
          <a:xfrm>
            <a:off x="-197960" y="2193708"/>
            <a:ext cx="9539920" cy="0"/>
          </a:xfrm>
          <a:prstGeom prst="line">
            <a:avLst/>
          </a:prstGeom>
          <a:ln w="5715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" y="1042814"/>
            <a:ext cx="3397195" cy="1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61A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118A44-D5AB-4A88-ADF6-CEC9DE9C9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6695"/>
            <a:ext cx="9144000" cy="5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FB85-E258-47C3-BFC1-D494B678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7A2E-B649-4EC3-BD09-CBFF1C8D0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05BB-EB83-4E90-B01E-A1D89BF4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C3951-7EDA-4307-8362-F2A3C124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B7450-CA6D-402C-8BDF-FB0E98D8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A13BC-CD13-4CC8-AFFD-B83E62B5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5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6052-DC31-4430-8A0C-70E04309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00512-0441-4781-B7E0-CB89F16A6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C8412-F138-44E0-BF08-23371759D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0D025-9E0A-4A34-9AB9-0C9DD3220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CE3EAE-744B-40F5-B2FA-5005B357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CAC8CB-E173-414A-9CC3-1B4A6BF3A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6695"/>
            <a:ext cx="9144000" cy="536806"/>
          </a:xfrm>
          <a:prstGeom prst="rect">
            <a:avLst/>
          </a:prstGeom>
        </p:spPr>
      </p:pic>
      <p:pic>
        <p:nvPicPr>
          <p:cNvPr id="7" name="Picture 6" descr="Macintosh HD:Users:Justin:Google Drive:UNITAR:Visuals:1-Pager Template:UNITAR P2015 blue-01.png">
            <a:extLst>
              <a:ext uri="{FF2B5EF4-FFF2-40B4-BE49-F238E27FC236}">
                <a16:creationId xmlns:a16="http://schemas.microsoft.com/office/drawing/2014/main" id="{05269753-EACD-40CC-BC1A-A7CB46DBD4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1" y="248559"/>
            <a:ext cx="1260770" cy="4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373AD-79CE-44DA-A3DC-2B906AD0493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2" y="312690"/>
            <a:ext cx="1521229" cy="310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86F90-3915-4A65-BAB4-789A327B16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98" y="312690"/>
            <a:ext cx="1906316" cy="3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2D364-EA88-4AB4-9254-5761C04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2EFAC-343E-41CD-A8B9-4D8EC883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5782-9C95-4EF0-8FB7-8DF59839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3BB9D-27BB-44BA-BD60-B69C3DD1E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6695"/>
            <a:ext cx="9144000" cy="536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F10F9C-3578-4350-8AD0-99A8685A5E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" y="132412"/>
            <a:ext cx="1906316" cy="3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8D08-8A8E-4D86-8CE4-A744F06E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E632-3E89-4E0A-AF61-35BB8D2B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0FC41-A820-4B97-B531-B21BC6B04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C638B-3988-4059-ADD4-76F857D4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0A711-3AEB-4BB6-9609-F74E6C9F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1BC4-D659-4B8D-B838-3FAA1026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5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E92C-50AB-4B45-99FD-66E056AF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A84CA-8D2C-49AC-91E5-A65AFDCEB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2F13E-6BEA-461C-9E67-5800322B3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6C919-FFF0-40C3-9E56-BD41BEE8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29424-98D6-4BD8-B041-CCF81974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B7B8F-702A-4FA2-8ACB-73820EDB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5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06F6-CC48-4D02-BA0E-E82D50DE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36885-8E2D-421F-BFD6-1D225F6B4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A233C-FCBF-4591-9258-39C84E0E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FED2-0DBD-46A0-8130-8BF3596F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E5679-D6E2-4AC1-84E0-562C7BD2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9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63B4C-DFA7-4802-814A-C20E76C60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3B10-96CE-49F4-877B-CC1D6F76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1EB39-3F6B-4833-AF40-A6011B3B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96A55-2258-4390-A957-C54F0113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62A8-9164-4BCB-A1AE-07603820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6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73844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4695639"/>
            <a:ext cx="741833" cy="4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1116"/>
          <p:cNvSpPr/>
          <p:nvPr userDrawn="1"/>
        </p:nvSpPr>
        <p:spPr>
          <a:xfrm>
            <a:off x="-173335" y="2085697"/>
            <a:ext cx="9539920" cy="1927976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0425" y="2218996"/>
            <a:ext cx="7772400" cy="581354"/>
          </a:xfrm>
        </p:spPr>
        <p:txBody>
          <a:bodyPr anchor="b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4000" dirty="0">
                <a:solidFill>
                  <a:srgbClr val="3E8EDE"/>
                </a:solidFill>
                <a:latin typeface="+mn-lt"/>
                <a:cs typeface="Arial"/>
              </a:rPr>
              <a:t>Title of the topic to be exposed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90263" y="411510"/>
            <a:ext cx="9338121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90263" y="1102887"/>
            <a:ext cx="9338121" cy="0"/>
          </a:xfrm>
          <a:prstGeom prst="line">
            <a:avLst/>
          </a:prstGeom>
          <a:ln w="254000" cmpd="sng">
            <a:solidFill>
              <a:schemeClr val="tx2">
                <a:alpha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-173335" y="4029914"/>
            <a:ext cx="9490670" cy="400647"/>
            <a:chOff x="-338573" y="6237312"/>
            <a:chExt cx="9821147" cy="534196"/>
          </a:xfrm>
          <a:solidFill>
            <a:schemeClr val="tx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80" name="Oval 979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Oval 1115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3" name="Oval 842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6" name="Oval 705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69" name="Oval 56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2" name="Oval 43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5" name="Oval 29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58" name="Oval 15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1" name="Oval 2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19" name="Picture 1118" descr="New_UNITAR_Vertical_Logo_Simple_Pantone279C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565401"/>
            <a:ext cx="741833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73844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4695639"/>
            <a:ext cx="741833" cy="4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73844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4695639"/>
            <a:ext cx="741833" cy="4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8651"/>
            <a:ext cx="8229600" cy="4066989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buClr>
                <a:srgbClr val="343434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73844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565401"/>
            <a:ext cx="741833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8651"/>
            <a:ext cx="4038600" cy="39659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8651"/>
            <a:ext cx="4038600" cy="39659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9" name="Rectangle 8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47434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4606E-EBF0-41FC-AFBD-463BD94499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565401"/>
            <a:ext cx="741833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3856" y="-74541"/>
            <a:ext cx="9377011" cy="540059"/>
            <a:chOff x="-103857" y="-99391"/>
            <a:chExt cx="9377011" cy="720079"/>
          </a:xfrm>
        </p:grpSpPr>
        <p:sp>
          <p:nvSpPr>
            <p:cNvPr id="8" name="Rectangle 7"/>
            <p:cNvSpPr/>
            <p:nvPr/>
          </p:nvSpPr>
          <p:spPr>
            <a:xfrm>
              <a:off x="-103857" y="-99391"/>
              <a:ext cx="9351714" cy="64807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64967" y="620688"/>
              <a:ext cx="9338121" cy="0"/>
            </a:xfrm>
            <a:prstGeom prst="line">
              <a:avLst/>
            </a:prstGeom>
            <a:ln w="38100" cmpd="sng">
              <a:solidFill>
                <a:srgbClr val="3E8ED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Globe_White.png"/>
            <p:cNvPicPr>
              <a:picLocks noChangeAspect="1"/>
            </p:cNvPicPr>
            <p:nvPr/>
          </p:nvPicPr>
          <p:blipFill rotWithShape="1"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2" b="53685"/>
            <a:stretch/>
          </p:blipFill>
          <p:spPr>
            <a:xfrm>
              <a:off x="5505872" y="-99391"/>
              <a:ext cx="3358468" cy="64807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44662"/>
            <a:ext cx="4495800" cy="468313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Name of the chapter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2133600" cy="273844"/>
          </a:xfrm>
        </p:spPr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0263" y="4804797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90263" y="4948014"/>
            <a:ext cx="9338121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ew_UNITAR_Vertical_Logo_Simple_Pantone279C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565401"/>
            <a:ext cx="741833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043192" y="2952750"/>
            <a:ext cx="164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err="1">
                <a:solidFill>
                  <a:srgbClr val="3E8EDE"/>
                </a:solidFill>
                <a:latin typeface="Arial"/>
                <a:cs typeface="Arial"/>
              </a:rPr>
              <a:t>Palais</a:t>
            </a:r>
            <a:r>
              <a:rPr lang="en-GB" sz="1400" baseline="30000" dirty="0">
                <a:solidFill>
                  <a:srgbClr val="3E8EDE"/>
                </a:solidFill>
                <a:latin typeface="Arial"/>
                <a:cs typeface="Arial"/>
              </a:rPr>
              <a:t> des Nations</a:t>
            </a:r>
          </a:p>
          <a:p>
            <a:r>
              <a:rPr lang="en-GB" sz="1400" baseline="30000" dirty="0">
                <a:solidFill>
                  <a:srgbClr val="3E8EDE"/>
                </a:solidFill>
                <a:latin typeface="Arial"/>
                <a:cs typeface="Arial"/>
              </a:rPr>
              <a:t>1211 Geneva 10</a:t>
            </a:r>
          </a:p>
          <a:p>
            <a:r>
              <a:rPr lang="en-GB" sz="1400" baseline="30000" dirty="0">
                <a:solidFill>
                  <a:srgbClr val="3E8EDE"/>
                </a:solidFill>
                <a:latin typeface="Arial"/>
                <a:cs typeface="Arial"/>
              </a:rPr>
              <a:t>Switzerland</a:t>
            </a:r>
          </a:p>
          <a:p>
            <a:r>
              <a:rPr lang="en-GB" sz="1400" baseline="30000" dirty="0">
                <a:solidFill>
                  <a:srgbClr val="3E8EDE"/>
                </a:solidFill>
                <a:latin typeface="Arial"/>
                <a:cs typeface="Arial"/>
              </a:rPr>
              <a:t>T +41 22 917 8400</a:t>
            </a:r>
          </a:p>
          <a:p>
            <a:r>
              <a:rPr lang="en-GB" sz="1400" baseline="30000" dirty="0">
                <a:solidFill>
                  <a:srgbClr val="3E8EDE"/>
                </a:solidFill>
                <a:latin typeface="Arial"/>
                <a:cs typeface="Arial"/>
              </a:rPr>
              <a:t>F +41 22 917 8047</a:t>
            </a:r>
          </a:p>
          <a:p>
            <a:r>
              <a:rPr lang="en-GB" sz="1400" baseline="30000" dirty="0" err="1">
                <a:solidFill>
                  <a:srgbClr val="3E8EDE"/>
                </a:solidFill>
                <a:latin typeface="Arial"/>
                <a:cs typeface="Arial"/>
              </a:rPr>
              <a:t>www.unitar.org</a:t>
            </a:r>
            <a:endParaRPr lang="en-GB" sz="1400" baseline="30000" dirty="0">
              <a:solidFill>
                <a:srgbClr val="3E8EDE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2608" y="2876550"/>
            <a:ext cx="5614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United Nations Institute for Training and Research</a:t>
            </a:r>
          </a:p>
          <a:p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Institut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des Nations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Unies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pour la Formation et la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Recherche</a:t>
            </a:r>
            <a:endParaRPr lang="en-US" sz="105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Instituto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de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las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Naciones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Unidas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para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Formación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Profesional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e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Investigaciones</a:t>
            </a:r>
            <a:endParaRPr lang="en-US" sz="105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Учебньıй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и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научно-исследовательский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институт</a:t>
            </a:r>
            <a:endParaRPr lang="en-US" sz="1050" dirty="0">
              <a:solidFill>
                <a:srgbClr val="3E8EDE"/>
              </a:solidFill>
              <a:latin typeface="Arial"/>
              <a:cs typeface="Arial"/>
            </a:endParaRPr>
          </a:p>
          <a:p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Организации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Объединенньıх</a:t>
            </a:r>
            <a:r>
              <a:rPr lang="en-US" sz="1050" dirty="0">
                <a:solidFill>
                  <a:srgbClr val="3E8EDE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3E8EDE"/>
                </a:solidFill>
                <a:latin typeface="Arial"/>
                <a:cs typeface="Arial"/>
              </a:rPr>
              <a:t>Наций</a:t>
            </a:r>
            <a:endParaRPr lang="en-US" sz="1050" dirty="0">
              <a:solidFill>
                <a:srgbClr val="3E8EDE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sz="1050" kern="1200" dirty="0">
                <a:solidFill>
                  <a:srgbClr val="3E8EDE"/>
                </a:solidFill>
                <a:effectLst/>
                <a:latin typeface="+mn-lt"/>
                <a:ea typeface="+mn-ea"/>
                <a:cs typeface="+mn-cs"/>
              </a:rPr>
              <a:t>معهد الأمم المتحدة للتدريب والبحث</a:t>
            </a:r>
            <a:endParaRPr lang="en-US" sz="1050" kern="1200" dirty="0">
              <a:solidFill>
                <a:srgbClr val="3E8EDE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50" b="0" i="0" u="none" strike="noStrike" kern="1200" baseline="0" dirty="0">
                <a:solidFill>
                  <a:srgbClr val="3E8E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联合国训练研究所</a:t>
            </a:r>
            <a:endParaRPr lang="en-US" sz="1050" kern="1200" dirty="0">
              <a:solidFill>
                <a:srgbClr val="3E8EDE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endParaRPr lang="en-US" sz="1050" dirty="0">
              <a:solidFill>
                <a:srgbClr val="3E8EDE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0264" y="411510"/>
            <a:ext cx="9338121" cy="0"/>
          </a:xfrm>
          <a:prstGeom prst="line">
            <a:avLst/>
          </a:prstGeom>
          <a:ln w="3810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 flipV="1">
            <a:off x="-187478" y="4035828"/>
            <a:ext cx="9539920" cy="1200082"/>
          </a:xfrm>
          <a:prstGeom prst="rect">
            <a:avLst/>
          </a:prstGeom>
          <a:solidFill>
            <a:srgbClr val="3E8EDE"/>
          </a:solidFill>
          <a:ln>
            <a:solidFill>
              <a:srgbClr val="3E8E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73335" y="4042997"/>
            <a:ext cx="9490670" cy="400647"/>
            <a:chOff x="-338573" y="6237312"/>
            <a:chExt cx="9821147" cy="534196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-338573" y="623731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983" name="Oval 982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Oval 1020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Oval 1023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Oval 1025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1029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Oval 1030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Oval 1031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Oval 1033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Oval 1053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Oval 1054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Oval 1055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Oval 1061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Oval 1062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Oval 1063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Oval 1064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Oval 1065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Oval 1066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Oval 1068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Oval 1069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Oval 1087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Oval 1088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Oval 1089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Oval 1090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Oval 1093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Oval 1095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Oval 1096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Oval 1097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Oval 1101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Oval 1102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Oval 1103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Oval 1104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Oval 1105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Oval 1106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Oval 1108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Oval 1111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Oval 1115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Oval 1116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Oval 1117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Oval 1118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338573" y="630709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846" name="Oval 845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338573" y="6376876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709" name="Oval 708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338573" y="6446658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572" name="Oval 571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338573" y="6516440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435" name="Oval 434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338573" y="6586222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98" name="Oval 297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338573" y="6656004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161" name="Oval 160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-338573" y="6725789"/>
              <a:ext cx="9821147" cy="45719"/>
              <a:chOff x="-123700" y="-243408"/>
              <a:chExt cx="9821147" cy="45719"/>
            </a:xfrm>
            <a:grpFill/>
          </p:grpSpPr>
          <p:sp>
            <p:nvSpPr>
              <p:cNvPr id="24" name="Oval 23"/>
              <p:cNvSpPr/>
              <p:nvPr/>
            </p:nvSpPr>
            <p:spPr>
              <a:xfrm>
                <a:off x="-1237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-518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0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19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38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56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075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794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13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32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50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669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388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07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825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544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263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982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701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2419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138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857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576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5294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6013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6732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451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170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88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9607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0326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045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1763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482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3201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920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639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357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076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795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514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232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951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670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389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108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26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2545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3264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3983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702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5420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6139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6858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577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295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9014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9733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0452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1171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1889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2608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3327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046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4764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483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6202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6921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7640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8358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9077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9796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515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1233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1952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671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3390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4109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4827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5546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6265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6984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702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8421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9140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9859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05780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12968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20156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27344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34532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41719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48907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56095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63283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70471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77658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84846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92034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99222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06410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13597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20785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27973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35161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42349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49536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56724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63912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71100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78288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85475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92663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99851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07039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14227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21414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28602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835790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42978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50166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57353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64541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871729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78917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886105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9329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00480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907668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14856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22044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929231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364196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9436074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9507952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9579830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651728" y="-24340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21" name="Straight Connector 1120"/>
          <p:cNvCxnSpPr/>
          <p:nvPr userDrawn="1"/>
        </p:nvCxnSpPr>
        <p:spPr>
          <a:xfrm>
            <a:off x="-90264" y="1102887"/>
            <a:ext cx="9338121" cy="0"/>
          </a:xfrm>
          <a:prstGeom prst="line">
            <a:avLst/>
          </a:prstGeom>
          <a:ln w="254000" cmpd="sng">
            <a:solidFill>
              <a:srgbClr val="3E8EDE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97960" y="2895786"/>
            <a:ext cx="9515295" cy="0"/>
          </a:xfrm>
          <a:prstGeom prst="line">
            <a:avLst/>
          </a:prstGeom>
          <a:ln w="19050" cmpd="sng">
            <a:solidFill>
              <a:srgbClr val="3E8E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Connector 1119"/>
          <p:cNvCxnSpPr/>
          <p:nvPr userDrawn="1"/>
        </p:nvCxnSpPr>
        <p:spPr>
          <a:xfrm>
            <a:off x="-283633" y="4320725"/>
            <a:ext cx="9711267" cy="0"/>
          </a:xfrm>
          <a:prstGeom prst="lin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1581150"/>
            <a:ext cx="34020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46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E1E3B-1AAA-45AE-9389-67ACE50DB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6695"/>
            <a:ext cx="9144000" cy="5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A23F-3204-43BF-9A37-CAE73710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7171-ECFE-43C3-94F2-37DEF26A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B4A9-C471-4CFE-99E0-AA51C8FC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F697-E32E-4383-BE0C-49A7DEEC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90DB-024F-418E-918F-CEF281C8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398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118A44-D5AB-4A88-ADF6-CEC9DE9C9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6695"/>
            <a:ext cx="9144000" cy="5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606E-EBF0-41FC-AFBD-463BD944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EB96E-B89B-4DA9-AAF8-3D330BFD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B811A-8560-4233-8235-6C593046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5398-32C5-4075-ADD5-7D2C7C2E6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3D0F-8895-4D3F-8CD8-4DE5732E5F0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BB83-8039-449B-A7C9-3E3D84B1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7466-FF99-40A1-8C92-77F3917B8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E850-F098-4997-9825-1FB0B087D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81" r:id="rId13"/>
    <p:sldLayoutId id="2147483682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nitar.org/a20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2030@unitar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74638"/>
          </a:xfrm>
        </p:spPr>
        <p:txBody>
          <a:bodyPr/>
          <a:lstStyle/>
          <a:p>
            <a:fld id="{54B4606E-EBF0-41FC-AFBD-463BD944998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2915816" y="6772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 tactical, problem-solving tool to strengthen governance of data ecosystems for SDGs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C4938E-77A9-48A8-8FDA-9059D112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38" y="402435"/>
            <a:ext cx="5464969" cy="12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1C903-461D-4790-9193-F6D76F208B34}"/>
              </a:ext>
            </a:extLst>
          </p:cNvPr>
          <p:cNvSpPr txBox="1"/>
          <p:nvPr/>
        </p:nvSpPr>
        <p:spPr>
          <a:xfrm>
            <a:off x="1046617" y="390756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8EDE"/>
                </a:solidFill>
                <a:latin typeface="+mj-lt"/>
                <a:ea typeface="+mj-ea"/>
                <a:cs typeface="+mj-cs"/>
              </a:rPr>
              <a:t>Strategic Implementation of the 2030 Agenda Unit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08616CB-C6DA-4ACC-A5AB-4B01A9ADE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803998"/>
            <a:ext cx="2232248" cy="274638"/>
          </a:xfrm>
        </p:spPr>
        <p:txBody>
          <a:bodyPr>
            <a:normAutofit/>
          </a:bodyPr>
          <a:lstStyle/>
          <a:p>
            <a:r>
              <a:rPr lang="en-US" sz="1200" dirty="0"/>
              <a:t>Shanghai, 24 January 2019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5827CE-7715-4C09-8965-C33C4331B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7" y="2541501"/>
            <a:ext cx="7772400" cy="1102519"/>
          </a:xfrm>
        </p:spPr>
        <p:txBody>
          <a:bodyPr>
            <a:normAutofit/>
          </a:bodyPr>
          <a:lstStyle/>
          <a:p>
            <a:r>
              <a:rPr lang="fr-FR" sz="2800" b="1" dirty="0"/>
              <a:t>Learning solutions and global platform to support </a:t>
            </a:r>
            <a:r>
              <a:rPr lang="fr-FR" sz="2800" b="1" dirty="0" err="1"/>
              <a:t>holistic</a:t>
            </a:r>
            <a:r>
              <a:rPr lang="fr-FR" sz="2800" b="1" dirty="0"/>
              <a:t> </a:t>
            </a:r>
            <a:r>
              <a:rPr lang="fr-FR" sz="2800" b="1" dirty="0" err="1"/>
              <a:t>implementation</a:t>
            </a:r>
            <a:r>
              <a:rPr lang="fr-FR" sz="2800" b="1" dirty="0"/>
              <a:t> of the 2030 Agenda</a:t>
            </a:r>
          </a:p>
        </p:txBody>
      </p:sp>
    </p:spTree>
    <p:extLst>
      <p:ext uri="{BB962C8B-B14F-4D97-AF65-F5344CB8AC3E}">
        <p14:creationId xmlns:p14="http://schemas.microsoft.com/office/powerpoint/2010/main" val="351368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F3119-E521-4A16-B5B2-4C1E4C00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571664"/>
            <a:ext cx="7772400" cy="1013402"/>
          </a:xfrm>
        </p:spPr>
        <p:txBody>
          <a:bodyPr/>
          <a:lstStyle/>
          <a:p>
            <a:r>
              <a:rPr lang="en-US" dirty="0"/>
              <a:t>Other SDG Highlights: </a:t>
            </a:r>
          </a:p>
          <a:p>
            <a:r>
              <a:rPr lang="en-US" sz="2800" dirty="0"/>
              <a:t>UN </a:t>
            </a:r>
            <a:r>
              <a:rPr lang="en-US" sz="2800" dirty="0" err="1"/>
              <a:t>SDG:Learn</a:t>
            </a:r>
            <a:r>
              <a:rPr lang="en-US" sz="2800" dirty="0"/>
              <a:t>, StaTact and </a:t>
            </a:r>
            <a:r>
              <a:rPr lang="en-US" sz="2800" dirty="0" err="1"/>
              <a:t>LEiP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74638"/>
          </a:xfrm>
        </p:spPr>
        <p:txBody>
          <a:bodyPr/>
          <a:lstStyle/>
          <a:p>
            <a:fld id="{54B4606E-EBF0-41FC-AFBD-463BD9449987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2915816" y="6772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 tactical, problem-solving tool to strengthen governance of data ecosystems for SDGs</a:t>
            </a:r>
          </a:p>
        </p:txBody>
      </p:sp>
    </p:spTree>
    <p:extLst>
      <p:ext uri="{BB962C8B-B14F-4D97-AF65-F5344CB8AC3E}">
        <p14:creationId xmlns:p14="http://schemas.microsoft.com/office/powerpoint/2010/main" val="39235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53C5141-BA2E-497A-83CF-5D4D733C8C5D}"/>
              </a:ext>
            </a:extLst>
          </p:cNvPr>
          <p:cNvSpPr/>
          <p:nvPr/>
        </p:nvSpPr>
        <p:spPr>
          <a:xfrm>
            <a:off x="6177918" y="1538370"/>
            <a:ext cx="2742193" cy="2081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52BDF-52A9-4D6D-80C8-996DB1F41ACA}"/>
              </a:ext>
            </a:extLst>
          </p:cNvPr>
          <p:cNvSpPr/>
          <p:nvPr/>
        </p:nvSpPr>
        <p:spPr>
          <a:xfrm>
            <a:off x="3145873" y="2529990"/>
            <a:ext cx="2686985" cy="2138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6F7A84-8AF9-4140-A8BA-A7470CBA7670}"/>
              </a:ext>
            </a:extLst>
          </p:cNvPr>
          <p:cNvSpPr/>
          <p:nvPr/>
        </p:nvSpPr>
        <p:spPr>
          <a:xfrm>
            <a:off x="223890" y="554002"/>
            <a:ext cx="3592585" cy="2340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679F3C8-1714-4665-96DD-6EE9BD500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5" y="2710297"/>
            <a:ext cx="1943683" cy="13671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7850"/>
            <a:ext cx="4495800" cy="468313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54B4606E-EBF0-41FC-AFBD-463BD9449987}" type="slidenum">
              <a:rPr lang="en-US">
                <a:solidFill>
                  <a:srgbClr val="3F3F3F">
                    <a:tint val="75000"/>
                  </a:srgbClr>
                </a:solidFill>
                <a:latin typeface="Arial"/>
              </a:rPr>
              <a:pPr defTabSz="914378"/>
              <a:t>11</a:t>
            </a:fld>
            <a:endParaRPr lang="en-US" dirty="0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3404105" y="4134162"/>
            <a:ext cx="209487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825" dirty="0">
                <a:solidFill>
                  <a:srgbClr val="0070C0"/>
                </a:solidFill>
                <a:latin typeface="Arial"/>
              </a:rPr>
              <a:t>UNITAR – UNSD </a:t>
            </a:r>
            <a:r>
              <a:rPr lang="en-US" sz="825" b="1" dirty="0">
                <a:solidFill>
                  <a:srgbClr val="0070C0"/>
                </a:solidFill>
                <a:latin typeface="Arial"/>
              </a:rPr>
              <a:t>short-term action-planning tool </a:t>
            </a:r>
            <a:r>
              <a:rPr lang="en-US" sz="825" dirty="0">
                <a:solidFill>
                  <a:srgbClr val="0070C0"/>
                </a:solidFill>
                <a:latin typeface="Arial"/>
              </a:rPr>
              <a:t>for NSOs and NSSs to strengthen data use in SDG policies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7C88A-AA01-4FC7-8F3C-C71241DD5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63" y="2699994"/>
            <a:ext cx="865100" cy="75472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D8801DC-4DF1-4D4A-A6B5-8C32CACC6311}"/>
              </a:ext>
            </a:extLst>
          </p:cNvPr>
          <p:cNvGrpSpPr/>
          <p:nvPr/>
        </p:nvGrpSpPr>
        <p:grpSpPr>
          <a:xfrm>
            <a:off x="296752" y="687854"/>
            <a:ext cx="3447926" cy="2107943"/>
            <a:chOff x="767341" y="922788"/>
            <a:chExt cx="4597234" cy="28105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E73B57-9D15-4B1B-98AC-EDB9FCE01CE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88" y="922788"/>
              <a:ext cx="2151748" cy="1820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21CBB1E-9665-4399-88B2-4603460D3BB9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657385" y="2844853"/>
              <a:ext cx="540000" cy="540000"/>
            </a:xfrm>
            <a:prstGeom prst="rect">
              <a:avLst/>
            </a:prstGeom>
          </p:spPr>
        </p:pic>
        <p:pic>
          <p:nvPicPr>
            <p:cNvPr id="11" name="Picture 10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D9D57ED6-D0C7-45FD-A2A4-108CF5B114FA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9872" y="2835663"/>
              <a:ext cx="540000" cy="540000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0C297A8-9F15-4B66-B112-B41453A45633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404783" y="2819686"/>
              <a:ext cx="540000" cy="54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1C29B-1B43-4BDE-ABC1-6D6B66722226}"/>
                </a:ext>
              </a:extLst>
            </p:cNvPr>
            <p:cNvSpPr txBox="1"/>
            <p:nvPr/>
          </p:nvSpPr>
          <p:spPr>
            <a:xfrm>
              <a:off x="1346101" y="1702188"/>
              <a:ext cx="1199626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b="1" dirty="0">
                  <a:solidFill>
                    <a:srgbClr val="0070C0"/>
                  </a:solidFill>
                </a:rPr>
                <a:t>UN SDG:Learn</a:t>
              </a:r>
              <a:endParaRPr lang="fr-CH" sz="788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66FB2B-EF60-43AC-A420-1087403CDAE5}"/>
                </a:ext>
              </a:extLst>
            </p:cNvPr>
            <p:cNvSpPr txBox="1"/>
            <p:nvPr/>
          </p:nvSpPr>
          <p:spPr>
            <a:xfrm>
              <a:off x="767341" y="3436174"/>
              <a:ext cx="957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0" b="1" dirty="0">
                  <a:solidFill>
                    <a:srgbClr val="0070C0"/>
                  </a:solidFill>
                </a:rPr>
                <a:t>Partnership</a:t>
              </a:r>
              <a:endParaRPr lang="fr-CH" sz="75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1A2461-BBBA-4B66-9CBC-A95ACC649A80}"/>
                </a:ext>
              </a:extLst>
            </p:cNvPr>
            <p:cNvSpPr txBox="1"/>
            <p:nvPr/>
          </p:nvSpPr>
          <p:spPr>
            <a:xfrm>
              <a:off x="1593894" y="3444680"/>
              <a:ext cx="765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0" b="1" dirty="0">
                  <a:solidFill>
                    <a:srgbClr val="0070C0"/>
                  </a:solidFill>
                </a:rPr>
                <a:t>Platform</a:t>
              </a:r>
              <a:endParaRPr lang="fr-CH" sz="75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38D3B-F953-424D-B1D6-8CBCE3A948DE}"/>
                </a:ext>
              </a:extLst>
            </p:cNvPr>
            <p:cNvSpPr txBox="1"/>
            <p:nvPr/>
          </p:nvSpPr>
          <p:spPr>
            <a:xfrm>
              <a:off x="2270958" y="3456382"/>
              <a:ext cx="955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0" b="1" dirty="0">
                  <a:solidFill>
                    <a:srgbClr val="0070C0"/>
                  </a:solidFill>
                </a:rPr>
                <a:t>Programme</a:t>
              </a:r>
              <a:endParaRPr lang="fr-CH" sz="75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AC8513-BED0-4218-BFDE-2B8BDC2C6247}"/>
                </a:ext>
              </a:extLst>
            </p:cNvPr>
            <p:cNvCxnSpPr/>
            <p:nvPr/>
          </p:nvCxnSpPr>
          <p:spPr>
            <a:xfrm>
              <a:off x="3165755" y="922788"/>
              <a:ext cx="0" cy="219206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8EA97A-5047-4415-A14E-44D2710CCE68}"/>
                </a:ext>
              </a:extLst>
            </p:cNvPr>
            <p:cNvSpPr txBox="1"/>
            <p:nvPr/>
          </p:nvSpPr>
          <p:spPr>
            <a:xfrm>
              <a:off x="3363987" y="989900"/>
              <a:ext cx="2000588" cy="259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  <a:spcAft>
                  <a:spcPts val="900"/>
                </a:spcAft>
              </a:pPr>
              <a:r>
                <a:rPr lang="en-GB" sz="900" b="1" dirty="0">
                  <a:solidFill>
                    <a:srgbClr val="0070C0"/>
                  </a:solidFill>
                </a:rPr>
                <a:t>Gateway for learning solutions for organizations and individuals: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GB" sz="788" i="1" dirty="0">
                  <a:solidFill>
                    <a:srgbClr val="0070C0"/>
                  </a:solidFill>
                </a:rPr>
                <a:t>Government decision-makers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GB" sz="788" i="1" dirty="0">
                  <a:solidFill>
                    <a:srgbClr val="0070C0"/>
                  </a:solidFill>
                </a:rPr>
                <a:t>Academia and CSOs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GB" sz="788" i="1" dirty="0">
                  <a:solidFill>
                    <a:srgbClr val="0070C0"/>
                  </a:solidFill>
                </a:rPr>
                <a:t>Private sector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GB" sz="788" i="1" dirty="0">
                  <a:solidFill>
                    <a:srgbClr val="0070C0"/>
                  </a:solidFill>
                </a:rPr>
                <a:t>UN staff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GB" sz="788" i="1" dirty="0">
                  <a:solidFill>
                    <a:srgbClr val="0070C0"/>
                  </a:solidFill>
                </a:rPr>
                <a:t>Citizens</a:t>
              </a:r>
            </a:p>
          </p:txBody>
        </p:sp>
      </p:grpSp>
      <p:pic>
        <p:nvPicPr>
          <p:cNvPr id="36" name="Picture 3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DCB076-F4D1-4CDC-B3B3-3D2F11A280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57" y="1739548"/>
            <a:ext cx="2132414" cy="142232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FCAA54-0DD5-4CC1-B37C-5928D9CBE195}"/>
              </a:ext>
            </a:extLst>
          </p:cNvPr>
          <p:cNvSpPr/>
          <p:nvPr/>
        </p:nvSpPr>
        <p:spPr>
          <a:xfrm>
            <a:off x="6425366" y="3214953"/>
            <a:ext cx="21623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n-US" sz="825" dirty="0">
                <a:solidFill>
                  <a:srgbClr val="0070C0"/>
                </a:solidFill>
                <a:latin typeface="Arial"/>
              </a:rPr>
              <a:t>UNITAR-Millennium Institute </a:t>
            </a:r>
            <a:r>
              <a:rPr lang="en-US" sz="825" b="1" dirty="0">
                <a:solidFill>
                  <a:srgbClr val="0070C0"/>
                </a:solidFill>
                <a:latin typeface="Arial"/>
              </a:rPr>
              <a:t>game for policy-makers</a:t>
            </a:r>
            <a:r>
              <a:rPr lang="en-US" sz="825" dirty="0">
                <a:solidFill>
                  <a:srgbClr val="0070C0"/>
                </a:solidFill>
                <a:latin typeface="Arial"/>
              </a:rPr>
              <a:t> based on iSDG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636F8A-E876-4A37-BA3E-D9E3C6A36756}"/>
              </a:ext>
            </a:extLst>
          </p:cNvPr>
          <p:cNvSpPr txBox="1"/>
          <p:nvPr/>
        </p:nvSpPr>
        <p:spPr>
          <a:xfrm>
            <a:off x="3373923" y="1929503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70C0"/>
                </a:solidFill>
              </a:rPr>
              <a:t>1</a:t>
            </a:r>
            <a:endParaRPr lang="fr-CH" sz="27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314BCD-B4F1-40DC-AAE7-1AFC07CF40A6}"/>
              </a:ext>
            </a:extLst>
          </p:cNvPr>
          <p:cNvSpPr txBox="1"/>
          <p:nvPr/>
        </p:nvSpPr>
        <p:spPr>
          <a:xfrm>
            <a:off x="5455334" y="4077424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70C0"/>
                </a:solidFill>
              </a:rPr>
              <a:t>2</a:t>
            </a:r>
            <a:endParaRPr lang="fr-CH" sz="2700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C15788-A1F3-431B-9A86-F799CAF64500}"/>
              </a:ext>
            </a:extLst>
          </p:cNvPr>
          <p:cNvSpPr txBox="1"/>
          <p:nvPr/>
        </p:nvSpPr>
        <p:spPr>
          <a:xfrm>
            <a:off x="8555310" y="3092725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70C0"/>
                </a:solidFill>
              </a:rPr>
              <a:t>3</a:t>
            </a:r>
            <a:endParaRPr lang="fr-CH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7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1" y="975447"/>
            <a:ext cx="2313780" cy="1596303"/>
          </a:xfrm>
          <a:prstGeom prst="rect">
            <a:avLst/>
          </a:prstGeom>
          <a:ln>
            <a:solidFill>
              <a:srgbClr val="3E8EDE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955" y="-32102"/>
            <a:ext cx="5886450" cy="382787"/>
          </a:xfrm>
        </p:spPr>
        <p:txBody>
          <a:bodyPr>
            <a:normAutofit/>
          </a:bodyPr>
          <a:lstStyle/>
          <a:p>
            <a:r>
              <a:rPr lang="en-GB" sz="2100" b="1" dirty="0"/>
              <a:t>Training and learning offer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3" y="3068738"/>
            <a:ext cx="2280547" cy="1609539"/>
          </a:xfrm>
          <a:prstGeom prst="rect">
            <a:avLst/>
          </a:prstGeom>
          <a:ln>
            <a:solidFill>
              <a:srgbClr val="3E8EDE"/>
            </a:solidFill>
          </a:ln>
        </p:spPr>
      </p:pic>
      <p:sp>
        <p:nvSpPr>
          <p:cNvPr id="12" name="CustomShape 3"/>
          <p:cNvSpPr/>
          <p:nvPr/>
        </p:nvSpPr>
        <p:spPr>
          <a:xfrm>
            <a:off x="477410" y="571787"/>
            <a:ext cx="2177462" cy="4554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Face-to-face courses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6696400" y="555552"/>
            <a:ext cx="1811703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Microlearning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328290" y="2631167"/>
            <a:ext cx="2736304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MOOC: Introduction to 2030 Agenda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0011F71D-D0BF-42A1-B419-4E6384CCF84D}"/>
              </a:ext>
            </a:extLst>
          </p:cNvPr>
          <p:cNvSpPr/>
          <p:nvPr/>
        </p:nvSpPr>
        <p:spPr>
          <a:xfrm>
            <a:off x="6079405" y="2631167"/>
            <a:ext cx="3035797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E-tutorial: Mainstreaming 2030 Agenda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D598D-AD01-4AFC-8933-0BD6A9824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20" y="3068738"/>
            <a:ext cx="2311231" cy="1635292"/>
          </a:xfrm>
          <a:prstGeom prst="rect">
            <a:avLst/>
          </a:prstGeom>
          <a:ln>
            <a:solidFill>
              <a:srgbClr val="3E8EDE"/>
            </a:solidFill>
          </a:ln>
        </p:spPr>
      </p:pic>
      <p:sp>
        <p:nvSpPr>
          <p:cNvPr id="16" name="CustomShape 3">
            <a:extLst>
              <a:ext uri="{FF2B5EF4-FFF2-40B4-BE49-F238E27FC236}">
                <a16:creationId xmlns:a16="http://schemas.microsoft.com/office/drawing/2014/main" id="{0CA86622-1380-415C-9C6B-BFEFEEB78099}"/>
              </a:ext>
            </a:extLst>
          </p:cNvPr>
          <p:cNvSpPr/>
          <p:nvPr/>
        </p:nvSpPr>
        <p:spPr>
          <a:xfrm>
            <a:off x="3409262" y="586727"/>
            <a:ext cx="2177462" cy="4554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Training of Trainers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2CBC598D-25E9-4ED9-9089-853D7DD70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72" y="975446"/>
            <a:ext cx="2394455" cy="1596303"/>
          </a:xfrm>
          <a:prstGeom prst="rect">
            <a:avLst/>
          </a:prstGeom>
        </p:spPr>
      </p:pic>
      <p:sp>
        <p:nvSpPr>
          <p:cNvPr id="17" name="CustomShape 3">
            <a:extLst>
              <a:ext uri="{FF2B5EF4-FFF2-40B4-BE49-F238E27FC236}">
                <a16:creationId xmlns:a16="http://schemas.microsoft.com/office/drawing/2014/main" id="{2C112DAC-1275-4D9E-A847-481CE6E6D767}"/>
              </a:ext>
            </a:extLst>
          </p:cNvPr>
          <p:cNvSpPr/>
          <p:nvPr/>
        </p:nvSpPr>
        <p:spPr>
          <a:xfrm>
            <a:off x="3252381" y="2623265"/>
            <a:ext cx="2736304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sz="1200" b="1" dirty="0">
                <a:solidFill>
                  <a:srgbClr val="38BF13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UNITAR – UNDESA e-course: Stakeholder engagement</a:t>
            </a:r>
            <a:endParaRPr sz="1200" b="1" dirty="0">
              <a:solidFill>
                <a:srgbClr val="38BF13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Friends showing unity and teamwork Free Vector">
            <a:extLst>
              <a:ext uri="{FF2B5EF4-FFF2-40B4-BE49-F238E27FC236}">
                <a16:creationId xmlns:a16="http://schemas.microsoft.com/office/drawing/2014/main" id="{08D9D8B6-D564-4F5D-A3D7-8144A43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b="6309"/>
          <a:stretch/>
        </p:blipFill>
        <p:spPr bwMode="auto">
          <a:xfrm>
            <a:off x="3374772" y="3075696"/>
            <a:ext cx="2394455" cy="16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1140E1-2D5D-48F4-904A-5FA660D53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968" y="975446"/>
            <a:ext cx="2243636" cy="1613021"/>
          </a:xfrm>
          <a:prstGeom prst="rect">
            <a:avLst/>
          </a:prstGeom>
          <a:ln>
            <a:solidFill>
              <a:srgbClr val="3E8EDE"/>
            </a:solidFill>
          </a:ln>
        </p:spPr>
      </p:pic>
    </p:spTree>
    <p:extLst>
      <p:ext uri="{BB962C8B-B14F-4D97-AF65-F5344CB8AC3E}">
        <p14:creationId xmlns:p14="http://schemas.microsoft.com/office/powerpoint/2010/main" val="3069663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7850"/>
            <a:ext cx="4495800" cy="468313"/>
          </a:xfrm>
        </p:spPr>
        <p:txBody>
          <a:bodyPr/>
          <a:lstStyle/>
          <a:p>
            <a:r>
              <a:rPr lang="en-US" dirty="0"/>
              <a:t>Links and contact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54B4606E-EBF0-41FC-AFBD-463BD9449987}" type="slidenum">
              <a:rPr lang="en-US">
                <a:solidFill>
                  <a:srgbClr val="3F3F3F">
                    <a:tint val="75000"/>
                  </a:srgbClr>
                </a:solidFill>
                <a:latin typeface="Arial"/>
              </a:rPr>
              <a:pPr defTabSz="914378"/>
              <a:t>13</a:t>
            </a:fld>
            <a:endParaRPr lang="en-US" dirty="0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5F675-C883-4BC2-8290-2387B73C2193}"/>
              </a:ext>
            </a:extLst>
          </p:cNvPr>
          <p:cNvSpPr txBox="1"/>
          <p:nvPr/>
        </p:nvSpPr>
        <p:spPr>
          <a:xfrm>
            <a:off x="179512" y="627534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Web-page: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http://unitar.org/a2030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a2030@unitar.org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09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0E44A-D202-4445-A809-C0EF9463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606E-EBF0-41FC-AFBD-463BD94499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74638"/>
          </a:xfrm>
        </p:spPr>
        <p:txBody>
          <a:bodyPr/>
          <a:lstStyle/>
          <a:p>
            <a:fld id="{54B4606E-EBF0-41FC-AFBD-463BD9449987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2915816" y="6772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 tactical, problem-solving tool to strengthen governance of data ecosystems for SDGs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FBBB1-FB00-4C8D-80FA-9A57FC87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219822"/>
            <a:ext cx="7772400" cy="581354"/>
          </a:xfrm>
        </p:spPr>
        <p:txBody>
          <a:bodyPr/>
          <a:lstStyle/>
          <a:p>
            <a:r>
              <a:rPr lang="en-GB" sz="3200" dirty="0"/>
              <a:t>Overview of learning solutions in support of the holistic implementation of the 2030 Agenda</a:t>
            </a:r>
          </a:p>
        </p:txBody>
      </p:sp>
    </p:spTree>
    <p:extLst>
      <p:ext uri="{BB962C8B-B14F-4D97-AF65-F5344CB8AC3E}">
        <p14:creationId xmlns:p14="http://schemas.microsoft.com/office/powerpoint/2010/main" val="13656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61BB60A-5C48-4483-9078-357831099A1B}"/>
              </a:ext>
            </a:extLst>
          </p:cNvPr>
          <p:cNvSpPr/>
          <p:nvPr/>
        </p:nvSpPr>
        <p:spPr>
          <a:xfrm>
            <a:off x="4800224" y="632925"/>
            <a:ext cx="1988908" cy="1728192"/>
          </a:xfrm>
          <a:prstGeom prst="wedgeRectCallout">
            <a:avLst>
              <a:gd name="adj1" fmla="val -42470"/>
              <a:gd name="adj2" fmla="val 625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Learning solutions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>
                    <a:lumMod val="75000"/>
                  </a:schemeClr>
                </a:solidFill>
              </a:rPr>
              <a:t>Learning toolkits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>
                    <a:lumMod val="75000"/>
                  </a:schemeClr>
                </a:solidFill>
              </a:rPr>
              <a:t>Workshops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>
                    <a:lumMod val="75000"/>
                  </a:schemeClr>
                </a:solidFill>
              </a:rPr>
              <a:t>Online courses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>
                    <a:lumMod val="75000"/>
                  </a:schemeClr>
                </a:solidFill>
              </a:rPr>
              <a:t>Learning conferences</a:t>
            </a:r>
            <a:endParaRPr lang="es-ES" sz="1000" i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>
                    <a:lumMod val="75000"/>
                  </a:schemeClr>
                </a:solidFill>
              </a:rPr>
              <a:t>Training programmes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-20538"/>
            <a:ext cx="4495800" cy="468313"/>
          </a:xfrm>
        </p:spPr>
        <p:txBody>
          <a:bodyPr/>
          <a:lstStyle/>
          <a:p>
            <a:r>
              <a:rPr lang="fr-CH" dirty="0"/>
              <a:t>Strategic areas for learning support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9A78EF-32B1-49A5-A8D3-5CDFDE7C7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361353"/>
              </p:ext>
            </p:extLst>
          </p:nvPr>
        </p:nvGraphicFramePr>
        <p:xfrm>
          <a:off x="-488109" y="1131590"/>
          <a:ext cx="52565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199EC3-8FE1-42A6-A353-01ED9509F6E5}"/>
              </a:ext>
            </a:extLst>
          </p:cNvPr>
          <p:cNvSpPr txBox="1"/>
          <p:nvPr/>
        </p:nvSpPr>
        <p:spPr>
          <a:xfrm>
            <a:off x="1156329" y="69515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Strategic areas</a:t>
            </a:r>
            <a:endParaRPr lang="es-E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566A2B99-1A28-40B5-8E48-7402F313DC20}"/>
              </a:ext>
            </a:extLst>
          </p:cNvPr>
          <p:cNvSpPr/>
          <p:nvPr/>
        </p:nvSpPr>
        <p:spPr>
          <a:xfrm rot="10800000">
            <a:off x="95900" y="632925"/>
            <a:ext cx="4032448" cy="3925016"/>
          </a:xfrm>
          <a:prstGeom prst="accentBorderCallout1">
            <a:avLst>
              <a:gd name="adj1" fmla="val 18750"/>
              <a:gd name="adj2" fmla="val -8333"/>
              <a:gd name="adj3" fmla="val 50483"/>
              <a:gd name="adj4" fmla="val -2010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669CDE2-27CF-457C-9860-A42D88631492}"/>
              </a:ext>
            </a:extLst>
          </p:cNvPr>
          <p:cNvSpPr/>
          <p:nvPr/>
        </p:nvSpPr>
        <p:spPr>
          <a:xfrm>
            <a:off x="7493942" y="3554393"/>
            <a:ext cx="1245966" cy="1190703"/>
          </a:xfrm>
          <a:prstGeom prst="wedgeRectCallout">
            <a:avLst>
              <a:gd name="adj1" fmla="val -106346"/>
              <a:gd name="adj2" fmla="val -822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Institutional development</a:t>
            </a:r>
            <a:endParaRPr lang="es-E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1D3E180-0B24-41E6-A6BF-701C2F62432E}"/>
              </a:ext>
            </a:extLst>
          </p:cNvPr>
          <p:cNvSpPr/>
          <p:nvPr/>
        </p:nvSpPr>
        <p:spPr>
          <a:xfrm>
            <a:off x="6010977" y="3305972"/>
            <a:ext cx="1224136" cy="1102504"/>
          </a:xfrm>
          <a:prstGeom prst="wedgeRectCallout">
            <a:avLst>
              <a:gd name="adj1" fmla="val -53449"/>
              <a:gd name="adj2" fmla="val -9286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Applied research</a:t>
            </a:r>
            <a:endParaRPr lang="es-E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C34070-C8DF-4267-B17E-CA2A68D3F0EA}"/>
              </a:ext>
            </a:extLst>
          </p:cNvPr>
          <p:cNvSpPr/>
          <p:nvPr/>
        </p:nvSpPr>
        <p:spPr>
          <a:xfrm>
            <a:off x="4819328" y="3003141"/>
            <a:ext cx="1224136" cy="1102504"/>
          </a:xfrm>
          <a:prstGeom prst="wedgeRectCallout">
            <a:avLst>
              <a:gd name="adj1" fmla="val -44015"/>
              <a:gd name="adj2" fmla="val -7191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s-ES" sz="1400" dirty="0" err="1">
                <a:solidFill>
                  <a:schemeClr val="tx1">
                    <a:lumMod val="75000"/>
                  </a:schemeClr>
                </a:solidFill>
              </a:rPr>
              <a:t>dvisory</a:t>
            </a:r>
            <a:r>
              <a:rPr lang="es-E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</a:schemeClr>
                </a:solidFill>
              </a:rPr>
              <a:t>services</a:t>
            </a:r>
            <a:endParaRPr lang="es-E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7B52E7-9050-4E0F-9131-EBAB20E650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42" y="2067694"/>
            <a:ext cx="1501697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F3119-E521-4A16-B5B2-4C1E4C00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787774"/>
            <a:ext cx="7772400" cy="581354"/>
          </a:xfrm>
        </p:spPr>
        <p:txBody>
          <a:bodyPr/>
          <a:lstStyle/>
          <a:p>
            <a:r>
              <a:rPr lang="en-US" dirty="0"/>
              <a:t>SDG Mainstreaming Highlights: </a:t>
            </a:r>
          </a:p>
          <a:p>
            <a:r>
              <a:rPr lang="en-US" sz="2800" dirty="0"/>
              <a:t>Policy cycle, integrated approaches and SDGs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74638"/>
          </a:xfrm>
        </p:spPr>
        <p:txBody>
          <a:bodyPr/>
          <a:lstStyle/>
          <a:p>
            <a:fld id="{54B4606E-EBF0-41FC-AFBD-463BD9449987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2915816" y="6772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 tactical, problem-solving tool to strengthen governance of data ecosystems for SDGs</a:t>
            </a:r>
          </a:p>
        </p:txBody>
      </p:sp>
    </p:spTree>
    <p:extLst>
      <p:ext uri="{BB962C8B-B14F-4D97-AF65-F5344CB8AC3E}">
        <p14:creationId xmlns:p14="http://schemas.microsoft.com/office/powerpoint/2010/main" val="333901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B4D7E-15D7-4F1A-9B90-94D39B85C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-8323" r="-2006" b="8323"/>
          <a:stretch/>
        </p:blipFill>
        <p:spPr>
          <a:xfrm>
            <a:off x="3276600" y="1644254"/>
            <a:ext cx="5821182" cy="3735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799CB-6F2C-46B3-A9DC-F62F77DB832F}"/>
              </a:ext>
            </a:extLst>
          </p:cNvPr>
          <p:cNvSpPr txBox="1"/>
          <p:nvPr/>
        </p:nvSpPr>
        <p:spPr>
          <a:xfrm>
            <a:off x="5626463" y="972715"/>
            <a:ext cx="1575092" cy="294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89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new series of </a:t>
            </a:r>
            <a:r>
              <a:rPr lang="en-GB" altLang="ko-KR" sz="1089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learning toolkits being developed by UNITAR aims to support more harmonized approaches towards incorporating the SDGs across the national policy cycle: from integrated planning to aligned budgeting frameworks and M&amp;E systems, reviews and reporting. They also highlight knowledge products from across the UN family and other partners.</a:t>
            </a:r>
            <a:endParaRPr lang="en-GB" sz="1089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92C76-CFFB-4C4D-9AA3-AD1CB7BFE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85105"/>
            <a:ext cx="211547" cy="192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6E374-4BCF-4899-A374-70B459F13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35" y="3868397"/>
            <a:ext cx="211547" cy="1926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5BA5F-40B0-4101-8077-BDA0ABC4387B}"/>
              </a:ext>
            </a:extLst>
          </p:cNvPr>
          <p:cNvGrpSpPr/>
          <p:nvPr/>
        </p:nvGrpSpPr>
        <p:grpSpPr>
          <a:xfrm>
            <a:off x="6661299" y="42779"/>
            <a:ext cx="2231181" cy="479893"/>
            <a:chOff x="6661299" y="42779"/>
            <a:chExt cx="2231181" cy="4798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5540CA-2659-41D7-8FD1-DB749C7287E8}"/>
                </a:ext>
              </a:extLst>
            </p:cNvPr>
            <p:cNvGrpSpPr/>
            <p:nvPr/>
          </p:nvGrpSpPr>
          <p:grpSpPr>
            <a:xfrm>
              <a:off x="7712432" y="42779"/>
              <a:ext cx="1180048" cy="479893"/>
              <a:chOff x="7712432" y="42779"/>
              <a:chExt cx="1180048" cy="479893"/>
            </a:xfrm>
          </p:grpSpPr>
          <p:pic>
            <p:nvPicPr>
              <p:cNvPr id="26" name="Picture 4" descr="Image result for sweden government">
                <a:extLst>
                  <a:ext uri="{FF2B5EF4-FFF2-40B4-BE49-F238E27FC236}">
                    <a16:creationId xmlns:a16="http://schemas.microsoft.com/office/drawing/2014/main" id="{040FCBB9-3B4C-4840-B524-D474B4858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2432" y="42779"/>
                <a:ext cx="469886" cy="479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698AE55-9D91-4FE3-AAD0-AF5531F48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8424" y="63369"/>
                <a:ext cx="504056" cy="459303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4313E14-2211-48AF-8A5B-1982E812B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299" y="84712"/>
              <a:ext cx="930302" cy="420274"/>
            </a:xfrm>
            <a:prstGeom prst="rect">
              <a:avLst/>
            </a:prstGeom>
          </p:spPr>
        </p:pic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14318598-5A04-44F4-ADFD-BECA7FCEAF91}"/>
              </a:ext>
            </a:extLst>
          </p:cNvPr>
          <p:cNvSpPr txBox="1">
            <a:spLocks/>
          </p:cNvSpPr>
          <p:nvPr/>
        </p:nvSpPr>
        <p:spPr>
          <a:xfrm>
            <a:off x="179512" y="637683"/>
            <a:ext cx="4928610" cy="2132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</a:pPr>
            <a:r>
              <a:rPr lang="en-GB" sz="1600" dirty="0">
                <a:solidFill>
                  <a:srgbClr val="61A4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Toolkit: Policy Cycle, Integrated Approaches and the SDGs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8723FA-F69B-4865-9811-E40B1B03BB57}"/>
              </a:ext>
            </a:extLst>
          </p:cNvPr>
          <p:cNvGrpSpPr/>
          <p:nvPr/>
        </p:nvGrpSpPr>
        <p:grpSpPr>
          <a:xfrm>
            <a:off x="291462" y="1077745"/>
            <a:ext cx="4984571" cy="2883387"/>
            <a:chOff x="291096" y="939646"/>
            <a:chExt cx="4984571" cy="28833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A152F2-BBD8-4C9C-ADC6-85DCE04D4A0A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787" y="1533150"/>
              <a:ext cx="2336400" cy="500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732882-964B-407F-B7FE-9C05D5148728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787" y="2717421"/>
              <a:ext cx="2336400" cy="500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360D27-63DF-471D-9658-696C9067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6" y="2123314"/>
              <a:ext cx="2336400" cy="4986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29C4F8-3863-4006-BB4E-7A0F9E45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05" y="3324368"/>
              <a:ext cx="2336400" cy="4986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5542355-41EE-47AE-A895-A7A62FCA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6" y="1534886"/>
              <a:ext cx="2336400" cy="49866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6B2A21-1D10-4D1C-AA92-21256A823D11}"/>
                </a:ext>
              </a:extLst>
            </p:cNvPr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2" y="944722"/>
              <a:ext cx="2336400" cy="5004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30C21BB-0F8D-4369-9692-4417D959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363" y="3324368"/>
              <a:ext cx="2336400" cy="4986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0473E4F-7D20-4526-BF74-0D49139F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267" y="2121365"/>
              <a:ext cx="2336400" cy="4986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12EE706-59A9-493A-BF45-0CF5D249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93" y="939646"/>
              <a:ext cx="2344532" cy="5004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87067CA-E885-4B37-B450-E5FA18F7E2C9}"/>
                </a:ext>
              </a:extLst>
            </p:cNvPr>
            <p:cNvPicPr>
              <a:picLocks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6" y="2723797"/>
              <a:ext cx="2336400" cy="5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98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8A26B6-8B68-4CE0-B112-5AFDB46A9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0470" y="-151137"/>
            <a:ext cx="6596070" cy="9611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3986B5"/>
                </a:solidFill>
                <a:latin typeface="+mn-lt"/>
                <a:ea typeface="Avenir Book"/>
              </a:rPr>
              <a:t>Core sustainability competences for policy-makers</a:t>
            </a:r>
            <a:endParaRPr lang="en-GB" sz="2400" b="1" dirty="0">
              <a:solidFill>
                <a:srgbClr val="3986B5"/>
              </a:solidFill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288C02-3620-4A79-A0CE-236D1687D92C}"/>
              </a:ext>
            </a:extLst>
          </p:cNvPr>
          <p:cNvCxnSpPr>
            <a:cxnSpLocks/>
          </p:cNvCxnSpPr>
          <p:nvPr/>
        </p:nvCxnSpPr>
        <p:spPr>
          <a:xfrm>
            <a:off x="311879" y="1491630"/>
            <a:ext cx="8561479" cy="0"/>
          </a:xfrm>
          <a:prstGeom prst="line">
            <a:avLst/>
          </a:prstGeom>
          <a:ln>
            <a:solidFill>
              <a:srgbClr val="3986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A3DBD7-041B-4CC3-BEBF-C75C1440F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370763"/>
              </p:ext>
            </p:extLst>
          </p:nvPr>
        </p:nvGraphicFramePr>
        <p:xfrm>
          <a:off x="270642" y="1027755"/>
          <a:ext cx="8408772" cy="396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1E9585DC-4565-4DCC-8EFA-77F8B5CCC25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22924" y="777518"/>
            <a:ext cx="639878" cy="576888"/>
          </a:xfrm>
          <a:prstGeom prst="rect">
            <a:avLst/>
          </a:prstGeom>
          <a:gradFill>
            <a:gsLst>
              <a:gs pos="6400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  <a:prstDash val="lgDashDotDot"/>
          </a:ln>
        </p:spPr>
      </p:pic>
      <p:pic>
        <p:nvPicPr>
          <p:cNvPr id="6" name="Picture 52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FA6EC043-3E8D-4E1E-9996-DAA73F2D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67049" y="743355"/>
            <a:ext cx="611051" cy="6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3">
            <a:extLst>
              <a:ext uri="{FF2B5EF4-FFF2-40B4-BE49-F238E27FC236}">
                <a16:creationId xmlns:a16="http://schemas.microsoft.com/office/drawing/2014/main" id="{00DC2E57-29BD-41B8-A9E8-88F0837B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7272" y="699104"/>
            <a:ext cx="654403" cy="6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4" descr="A close up of a sign&#10;&#10;Description generated with high confidence">
            <a:extLst>
              <a:ext uri="{FF2B5EF4-FFF2-40B4-BE49-F238E27FC236}">
                <a16:creationId xmlns:a16="http://schemas.microsoft.com/office/drawing/2014/main" id="{0EFA5EB9-D6BA-4236-9AD4-07D29FCD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49" y="739108"/>
            <a:ext cx="661010" cy="6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A picture containing vector graphics, text&#10;&#10;Description generated with very high confidence">
            <a:extLst>
              <a:ext uri="{FF2B5EF4-FFF2-40B4-BE49-F238E27FC236}">
                <a16:creationId xmlns:a16="http://schemas.microsoft.com/office/drawing/2014/main" id="{2865ABB1-8DDE-4297-A35B-E3193235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33485"/>
            <a:ext cx="683747" cy="6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5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F3119-E521-4A16-B5B2-4C1E4C00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787774"/>
            <a:ext cx="7772400" cy="581354"/>
          </a:xfrm>
        </p:spPr>
        <p:txBody>
          <a:bodyPr/>
          <a:lstStyle/>
          <a:p>
            <a:r>
              <a:rPr lang="en-US" dirty="0"/>
              <a:t>SDG Mainstreaming Highlights: </a:t>
            </a:r>
          </a:p>
          <a:p>
            <a:r>
              <a:rPr lang="en-US" sz="2800" dirty="0"/>
              <a:t>National briefing package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74638"/>
          </a:xfrm>
        </p:spPr>
        <p:txBody>
          <a:bodyPr/>
          <a:lstStyle/>
          <a:p>
            <a:fld id="{54B4606E-EBF0-41FC-AFBD-463BD9449987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68BC8-7BB9-48EB-8D30-8176E3603061}"/>
              </a:ext>
            </a:extLst>
          </p:cNvPr>
          <p:cNvSpPr/>
          <p:nvPr/>
        </p:nvSpPr>
        <p:spPr>
          <a:xfrm>
            <a:off x="2915816" y="67721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 tactical, problem-solving tool to strengthen governance of data ecosystems for SDGs</a:t>
            </a:r>
          </a:p>
        </p:txBody>
      </p:sp>
    </p:spTree>
    <p:extLst>
      <p:ext uri="{BB962C8B-B14F-4D97-AF65-F5344CB8AC3E}">
        <p14:creationId xmlns:p14="http://schemas.microsoft.com/office/powerpoint/2010/main" val="425746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71550"/>
            <a:ext cx="5265086" cy="3264543"/>
          </a:xfrm>
          <a:prstGeom prst="rect">
            <a:avLst/>
          </a:prstGeom>
        </p:spPr>
      </p:pic>
      <p:sp>
        <p:nvSpPr>
          <p:cNvPr id="283" name="CustomShape 3"/>
          <p:cNvSpPr/>
          <p:nvPr/>
        </p:nvSpPr>
        <p:spPr>
          <a:xfrm>
            <a:off x="395536" y="1419622"/>
            <a:ext cx="3240360" cy="223224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600" b="1" u="sng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5 MODULES: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1. Post-2015 process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2. Transition from the MDGs and key principles of the 2030 Agenda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3. SDGs and integration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4. Means of implementation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5. Follow-up, review and monitoring on SDGs</a:t>
            </a:r>
          </a:p>
          <a:p>
            <a:pPr defTabSz="482158"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Module 6. Evaluation for SDGs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-55893"/>
            <a:ext cx="7571184" cy="46831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UNITAR – UNDG introductory toolkit: National “Preparing for Action” briefing package</a:t>
            </a:r>
            <a:endParaRPr lang="en-GB" dirty="0"/>
          </a:p>
        </p:txBody>
      </p:sp>
      <p:sp>
        <p:nvSpPr>
          <p:cNvPr id="21" name="CustomShape 3"/>
          <p:cNvSpPr/>
          <p:nvPr/>
        </p:nvSpPr>
        <p:spPr>
          <a:xfrm>
            <a:off x="5724128" y="3883992"/>
            <a:ext cx="2692940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Pilot countries</a:t>
            </a:r>
            <a:endParaRPr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8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456525" y="1095146"/>
            <a:ext cx="2295608" cy="1588863"/>
          </a:xfrm>
          <a:prstGeom prst="foldedCorner">
            <a:avLst>
              <a:gd name="adj" fmla="val 142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58"/>
            <a:endParaRPr lang="en-GB" sz="949">
              <a:solidFill>
                <a:prstClr val="white"/>
              </a:solidFill>
              <a:latin typeface="Arial"/>
              <a:cs typeface="DejaVu Sans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21958" y="565952"/>
            <a:ext cx="3070144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defTabSz="482158"/>
            <a:r>
              <a:rPr lang="en-CA" sz="2531" b="1" i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ea typeface="Helvetica Light"/>
                <a:cs typeface="Lato" pitchFamily="34" charset="0"/>
              </a:rPr>
              <a:t>What is a toolkit?</a:t>
            </a:r>
            <a:endParaRPr sz="2531" i="1" dirty="0">
              <a:solidFill>
                <a:srgbClr val="F79646">
                  <a:lumMod val="75000"/>
                </a:srgbClr>
              </a:solidFill>
              <a:latin typeface="Calibri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9" name="Picture 8" descr="... to any other presentation service starting in 2009 prezi is no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93" y="1178701"/>
            <a:ext cx="802163" cy="780359"/>
          </a:xfrm>
          <a:prstGeom prst="rect">
            <a:avLst/>
          </a:prstGeom>
        </p:spPr>
      </p:pic>
      <p:pic>
        <p:nvPicPr>
          <p:cNvPr id="12" name="Picture 11" descr="Learning in Practice: The ABC of managing expectations - Always B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25" y="2807541"/>
            <a:ext cx="1688683" cy="1679490"/>
          </a:xfrm>
          <a:prstGeom prst="rect">
            <a:avLst/>
          </a:prstGeom>
        </p:spPr>
      </p:pic>
      <p:sp>
        <p:nvSpPr>
          <p:cNvPr id="18" name="CustomShape 3"/>
          <p:cNvSpPr/>
          <p:nvPr/>
        </p:nvSpPr>
        <p:spPr>
          <a:xfrm>
            <a:off x="6522978" y="3403307"/>
            <a:ext cx="1499111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Roadmap!</a:t>
            </a:r>
            <a:endParaRPr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4431038" y="3632843"/>
            <a:ext cx="569664" cy="557354"/>
          </a:xfrm>
          <a:prstGeom prst="stripedRightArrow">
            <a:avLst/>
          </a:prstGeom>
          <a:solidFill>
            <a:schemeClr val="accent6">
              <a:alpha val="94000"/>
            </a:schemeClr>
          </a:solidFill>
          <a:ln>
            <a:noFill/>
          </a:ln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58"/>
            <a:endParaRPr lang="en-GB" sz="949">
              <a:solidFill>
                <a:prstClr val="white"/>
              </a:solidFill>
              <a:latin typeface="Arial"/>
              <a:cs typeface="DejaVu Sans"/>
            </a:endParaRPr>
          </a:p>
        </p:txBody>
      </p:sp>
      <p:sp>
        <p:nvSpPr>
          <p:cNvPr id="21" name="CustomShape 3"/>
          <p:cNvSpPr/>
          <p:nvPr/>
        </p:nvSpPr>
        <p:spPr>
          <a:xfrm>
            <a:off x="435540" y="3293334"/>
            <a:ext cx="2692940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algn="ctr" defTabSz="482158"/>
            <a:r>
              <a:rPr lang="en-CA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National workshop</a:t>
            </a:r>
            <a:endParaRPr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25" name="Striped Right Arrow 24"/>
          <p:cNvSpPr/>
          <p:nvPr/>
        </p:nvSpPr>
        <p:spPr>
          <a:xfrm rot="5400000">
            <a:off x="1422342" y="2713526"/>
            <a:ext cx="314384" cy="557354"/>
          </a:xfrm>
          <a:prstGeom prst="stripedRightArrow">
            <a:avLst/>
          </a:prstGeom>
          <a:solidFill>
            <a:schemeClr val="accent6">
              <a:alpha val="94000"/>
            </a:schemeClr>
          </a:solidFill>
          <a:ln>
            <a:noFill/>
          </a:ln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58"/>
            <a:endParaRPr lang="en-GB" sz="949">
              <a:solidFill>
                <a:prstClr val="white"/>
              </a:solidFill>
              <a:latin typeface="Arial"/>
              <a:cs typeface="DejaVu San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873" y="4141982"/>
            <a:ext cx="551427" cy="4477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259" y="4147885"/>
            <a:ext cx="434309" cy="4149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3535" y="4147885"/>
            <a:ext cx="426846" cy="4418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1724" y="4159094"/>
            <a:ext cx="412846" cy="4037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921" y="4134011"/>
            <a:ext cx="436458" cy="43601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55238" y="3735248"/>
            <a:ext cx="2489777" cy="352546"/>
          </a:xfrm>
          <a:prstGeom prst="rect">
            <a:avLst/>
          </a:prstGeom>
          <a:solidFill>
            <a:srgbClr val="448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21" tIns="24111" rIns="48221" bIns="24111" rtlCol="0" anchor="ctr"/>
          <a:lstStyle/>
          <a:p>
            <a:pPr algn="ctr" defTabSz="482158"/>
            <a:r>
              <a:rPr lang="fr-FR" sz="900" b="1" dirty="0">
                <a:solidFill>
                  <a:prstClr val="white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National </a:t>
            </a:r>
            <a:r>
              <a:rPr lang="en-GB" sz="900" b="1" dirty="0">
                <a:solidFill>
                  <a:prstClr val="white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Government</a:t>
            </a:r>
            <a:r>
              <a:rPr lang="fr-CH" sz="900" b="1" dirty="0">
                <a:solidFill>
                  <a:prstClr val="white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/</a:t>
            </a:r>
            <a:r>
              <a:rPr lang="en-GB" sz="900" b="1" dirty="0">
                <a:solidFill>
                  <a:prstClr val="white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Coordinating Ministry</a:t>
            </a:r>
            <a:endParaRPr lang="fr-FR" sz="900" b="1" dirty="0">
              <a:solidFill>
                <a:prstClr val="white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camera1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90355" y="1199335"/>
            <a:ext cx="616973" cy="665681"/>
          </a:xfrm>
          <a:prstGeom prst="rect">
            <a:avLst/>
          </a:prstGeom>
        </p:spPr>
      </p:pic>
      <p:pic>
        <p:nvPicPr>
          <p:cNvPr id="33" name="Picture 32" descr="b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9413" y="1854525"/>
            <a:ext cx="871284" cy="690325"/>
          </a:xfrm>
          <a:prstGeom prst="rect">
            <a:avLst/>
          </a:prstGeom>
        </p:spPr>
      </p:pic>
      <p:pic>
        <p:nvPicPr>
          <p:cNvPr id="34" name="Picture 33" descr="sd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16756" y="1889578"/>
            <a:ext cx="678867" cy="546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594273"/>
            <a:ext cx="8784975" cy="4078632"/>
          </a:xfrm>
          <a:prstGeom prst="rect">
            <a:avLst/>
          </a:prstGeom>
          <a:noFill/>
          <a:ln w="28575">
            <a:solidFill>
              <a:srgbClr val="FAA00E"/>
            </a:solidFill>
          </a:ln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35" name="Picture 34" descr="aa.PNG"/>
          <p:cNvPicPr>
            <a:picLocks noChangeAspect="1"/>
          </p:cNvPicPr>
          <p:nvPr/>
        </p:nvPicPr>
        <p:blipFill>
          <a:blip r:embed="rId13" cstate="print"/>
          <a:srcRect b="7220"/>
          <a:stretch>
            <a:fillRect/>
          </a:stretch>
        </p:blipFill>
        <p:spPr>
          <a:xfrm>
            <a:off x="534415" y="1259135"/>
            <a:ext cx="782034" cy="5831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9490" y="1153643"/>
            <a:ext cx="48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/>
              <a:t>Set of </a:t>
            </a:r>
            <a:r>
              <a:rPr lang="fr-CH" i="1" dirty="0" err="1"/>
              <a:t>PPTs</a:t>
            </a:r>
            <a:r>
              <a:rPr lang="fr-CH" i="1" dirty="0"/>
              <a:t>, </a:t>
            </a:r>
            <a:r>
              <a:rPr lang="fr-CH" i="1" dirty="0" err="1"/>
              <a:t>exercises</a:t>
            </a:r>
            <a:r>
              <a:rPr lang="fr-CH" i="1" dirty="0"/>
              <a:t> and </a:t>
            </a:r>
            <a:r>
              <a:rPr lang="fr-CH" i="1" dirty="0" err="1"/>
              <a:t>manuals</a:t>
            </a:r>
            <a:r>
              <a:rPr lang="fr-CH" i="1" dirty="0"/>
              <a:t> </a:t>
            </a:r>
            <a:r>
              <a:rPr lang="fr-CH" i="1" dirty="0" err="1"/>
              <a:t>available</a:t>
            </a:r>
            <a:r>
              <a:rPr lang="fr-CH" i="1" dirty="0"/>
              <a:t> online to national </a:t>
            </a:r>
            <a:r>
              <a:rPr lang="fr-CH" i="1" dirty="0" err="1"/>
              <a:t>facilitators</a:t>
            </a:r>
            <a:endParaRPr lang="en-GB" i="1" dirty="0"/>
          </a:p>
        </p:txBody>
      </p:sp>
      <p:sp>
        <p:nvSpPr>
          <p:cNvPr id="38" name="CustomShape 3"/>
          <p:cNvSpPr/>
          <p:nvPr/>
        </p:nvSpPr>
        <p:spPr>
          <a:xfrm>
            <a:off x="3736642" y="614354"/>
            <a:ext cx="1670716" cy="48795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766" tIns="26766" rIns="26766" bIns="26766" anchor="ctr"/>
          <a:lstStyle/>
          <a:p>
            <a:pPr defTabSz="482158"/>
            <a:r>
              <a:rPr lang="en-CA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Toolkit</a:t>
            </a:r>
            <a:endParaRPr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49" name="Title 5">
            <a:extLst>
              <a:ext uri="{FF2B5EF4-FFF2-40B4-BE49-F238E27FC236}">
                <a16:creationId xmlns:a16="http://schemas.microsoft.com/office/drawing/2014/main" id="{353038BF-4559-4DAD-8D9F-42720F9E58AA}"/>
              </a:ext>
            </a:extLst>
          </p:cNvPr>
          <p:cNvSpPr txBox="1">
            <a:spLocks/>
          </p:cNvSpPr>
          <p:nvPr/>
        </p:nvSpPr>
        <p:spPr>
          <a:xfrm>
            <a:off x="107504" y="-30624"/>
            <a:ext cx="6984776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UNITAR – UNDG introductory toolkit: National “Preparing for Action” briefing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873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corporate_16_9">
  <a:themeElements>
    <a:clrScheme name="UNITAR">
      <a:dk1>
        <a:srgbClr val="3F3F3F"/>
      </a:dk1>
      <a:lt1>
        <a:sysClr val="window" lastClr="FFFFFF"/>
      </a:lt1>
      <a:dk2>
        <a:srgbClr val="3E8EDE"/>
      </a:dk2>
      <a:lt2>
        <a:srgbClr val="EEECE1"/>
      </a:lt2>
      <a:accent1>
        <a:srgbClr val="BD1A8D"/>
      </a:accent1>
      <a:accent2>
        <a:srgbClr val="FAA61A"/>
      </a:accent2>
      <a:accent3>
        <a:srgbClr val="8DC63F"/>
      </a:accent3>
      <a:accent4>
        <a:srgbClr val="00B9F2"/>
      </a:accent4>
      <a:accent5>
        <a:srgbClr val="F04E23"/>
      </a:accent5>
      <a:accent6>
        <a:srgbClr val="7F7F7F"/>
      </a:accent6>
      <a:hlink>
        <a:srgbClr val="0000FF"/>
      </a:hlink>
      <a:folHlink>
        <a:srgbClr val="800080"/>
      </a:folHlink>
    </a:clrScheme>
    <a:fontScheme name="UNITAR">
      <a:majorFont>
        <a:latin typeface="Praxis LT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corporate_16_9.potx" id="{30C2F0CD-4C13-4267-9CD2-AAD1665097EF}" vid="{B1CB9CA4-56CD-4F10-8E99-8D1364980B9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e5cdc3f0-dd2c-47b9-a5c6-6b6139a71c61">CITSS</Department>
    <DocType xmlns="e5cdc3f0-dd2c-47b9-a5c6-6b6139a71c61">Template</DocType>
    <RoutingRuleDescription xmlns="http://schemas.microsoft.com/sharepoint/v3">PowerPoint Template for corporate presentations on 16/9 screens</RoutingRuleDescription>
    <Language xmlns="e5cdc3f0-dd2c-47b9-a5c6-6b6139a71c61">English</Langu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0237B3CD28348854C0A07E10408A9" ma:contentTypeVersion="17" ma:contentTypeDescription="Create a new document." ma:contentTypeScope="" ma:versionID="69ec3be64a83e6d493e5c0d29986e4f8">
  <xsd:schema xmlns:xsd="http://www.w3.org/2001/XMLSchema" xmlns:xs="http://www.w3.org/2001/XMLSchema" xmlns:p="http://schemas.microsoft.com/office/2006/metadata/properties" xmlns:ns1="http://schemas.microsoft.com/sharepoint/v3" xmlns:ns2="e5cdc3f0-dd2c-47b9-a5c6-6b6139a71c61" xmlns:ns3="ae16b361-96e9-436e-9052-5a88088eb4ea" targetNamespace="http://schemas.microsoft.com/office/2006/metadata/properties" ma:root="true" ma:fieldsID="45a26cbd82e8294098fc43434d52465d" ns1:_="" ns2:_="" ns3:_="">
    <xsd:import namespace="http://schemas.microsoft.com/sharepoint/v3"/>
    <xsd:import namespace="e5cdc3f0-dd2c-47b9-a5c6-6b6139a71c61"/>
    <xsd:import namespace="ae16b361-96e9-436e-9052-5a88088eb4ea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DocType"/>
                <xsd:element ref="ns2:Language"/>
                <xsd:element ref="ns1:RoutingRuleDescription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5" ma:displayName="Description" ma:description="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dc3f0-dd2c-47b9-a5c6-6b6139a71c61" elementFormDefault="qualified">
    <xsd:import namespace="http://schemas.microsoft.com/office/2006/documentManagement/types"/>
    <xsd:import namespace="http://schemas.microsoft.com/office/infopath/2007/PartnerControls"/>
    <xsd:element name="Department" ma:index="2" ma:displayName="Department" ma:default="APS" ma:format="Dropdown" ma:internalName="Department">
      <xsd:simpleType>
        <xsd:restriction base="dms:Choice">
          <xsd:enumeration value="APS"/>
          <xsd:enumeration value="CITSS"/>
          <xsd:enumeration value="EDO"/>
          <xsd:enumeration value="FBS"/>
          <xsd:enumeration value="HR"/>
          <xsd:enumeration value="PPRS"/>
        </xsd:restriction>
      </xsd:simpleType>
    </xsd:element>
    <xsd:element name="DocType" ma:index="3" ma:displayName="DocType" ma:default="Form" ma:format="Dropdown" ma:internalName="DocType">
      <xsd:simpleType>
        <xsd:restriction base="dms:Choice">
          <xsd:enumeration value="Form"/>
          <xsd:enumeration value="Guidelines"/>
          <xsd:enumeration value="Policy"/>
          <xsd:enumeration value="Reference"/>
          <xsd:enumeration value="Report"/>
          <xsd:enumeration value="Template"/>
          <xsd:enumeration value="Circular"/>
        </xsd:restriction>
      </xsd:simpleType>
    </xsd:element>
    <xsd:element name="Language" ma:index="4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6b361-96e9-436e-9052-5a88088eb4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axOccurs="1" ma:index="6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1BA8D-2679-4343-9465-32AF8429D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583728-E0BC-4CAA-B91C-89885CDA8FA0}">
  <ds:schemaRefs>
    <ds:schemaRef ds:uri="http://schemas.microsoft.com/office/2006/documentManagement/types"/>
    <ds:schemaRef ds:uri="ae16b361-96e9-436e-9052-5a88088eb4e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e5cdc3f0-dd2c-47b9-a5c6-6b6139a71c6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63239A-0013-4D60-A2FD-C7130C91A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cdc3f0-dd2c-47b9-a5c6-6b6139a71c61"/>
    <ds:schemaRef ds:uri="ae16b361-96e9-436e-9052-5a88088eb4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powerpoint-corporate_16_9</Template>
  <TotalTime>724</TotalTime>
  <Words>616</Words>
  <Application>Microsoft Office PowerPoint</Application>
  <PresentationFormat>On-screen Show (16:9)</PresentationFormat>
  <Paragraphs>132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맑은 고딕</vt:lpstr>
      <vt:lpstr>Microsoft JhengHei</vt:lpstr>
      <vt:lpstr>Arial</vt:lpstr>
      <vt:lpstr>Avenir Book</vt:lpstr>
      <vt:lpstr>Calibri</vt:lpstr>
      <vt:lpstr>Calibri Light</vt:lpstr>
      <vt:lpstr>DejaVu Sans</vt:lpstr>
      <vt:lpstr>Helvetica Light</vt:lpstr>
      <vt:lpstr>Lato</vt:lpstr>
      <vt:lpstr>Praxis LT Semibold</vt:lpstr>
      <vt:lpstr>Wingdings</vt:lpstr>
      <vt:lpstr>powerpoint-corporate_16_9</vt:lpstr>
      <vt:lpstr>Custom Design</vt:lpstr>
      <vt:lpstr>Learning solutions and global platform to support holistic implementation of the 2030 Agenda</vt:lpstr>
      <vt:lpstr>PowerPoint Presentation</vt:lpstr>
      <vt:lpstr>Strategic areas for learning support</vt:lpstr>
      <vt:lpstr>PowerPoint Presentation</vt:lpstr>
      <vt:lpstr>PowerPoint Presentation</vt:lpstr>
      <vt:lpstr>Core sustainability competences for policy-makers</vt:lpstr>
      <vt:lpstr>PowerPoint Presentation</vt:lpstr>
      <vt:lpstr>UNITAR – UNDG introductory toolkit: National “Preparing for Action” briefing package</vt:lpstr>
      <vt:lpstr>PowerPoint Presentation</vt:lpstr>
      <vt:lpstr>PowerPoint Presentation</vt:lpstr>
      <vt:lpstr>Highlights</vt:lpstr>
      <vt:lpstr>Training and learning offer</vt:lpstr>
      <vt:lpstr>Links and contact details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Implementation of the 2030 Agenda Unit</dc:title>
  <dc:creator>Elena PRODEN</dc:creator>
  <cp:keywords>Template_x000d_
PowerPoint_x000d_
16/9_x000d_
Corporate</cp:keywords>
  <cp:lastModifiedBy>Elena PRODEN</cp:lastModifiedBy>
  <cp:revision>51</cp:revision>
  <dcterms:created xsi:type="dcterms:W3CDTF">2018-06-06T08:49:54Z</dcterms:created>
  <dcterms:modified xsi:type="dcterms:W3CDTF">2019-01-23T21:38:53Z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0x0101004670237B3CD28348854C0A07E10408A9</vt:lpwstr>
  </property>
</Properties>
</file>