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ABF62-A54E-433D-BD88-2C5E03D15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C9999-27CD-490D-8F7D-1E5F30A41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53F96-71D4-4673-960C-ECE3C97B3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A5839-1763-4609-AFFB-2B17BB52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7AB81-4683-45B8-B1D6-9C3F94455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683D3-5B60-46AB-95CA-AF25761D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CD37C-5420-4433-B766-8D1D87F7F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AFC11-1A0C-4718-A518-BFD93C4F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8887D-C7BA-468D-8397-31E74430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C7D14-031B-4E9F-A643-3BF07A02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8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1317CB-770D-43BF-A6C8-F507B0853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7B3CA-EA19-4A62-9F6C-968436651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74B63-03DB-4467-9AA1-CF6B68726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667A5-A4A4-4546-8DBB-B9468D40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BA2EC-F412-4663-97B4-A6CE94897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58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1296033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92043-A767-455E-80B4-95902D35C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65D42-6430-487C-92E5-F835D1A6B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1E80E-ABD2-4F39-90E0-0899B4451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16C8D-5663-4D5E-9FE0-AA0FC33D5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3BADE-1926-4FDC-ACC4-AE20FBA3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6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BDCA7-33E8-4F4B-9263-8C442B57A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31C97-268F-490F-8ED6-811B2BBB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B7666-2D46-4B86-99EF-5669BA4A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1349-ECE6-44CA-8973-92A0F0B70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60262-E108-4519-ADD9-CBB93721E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2B2E2-8542-4A92-A8AD-37C955FE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0660E-718F-45A9-ADAE-C0950CFABD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9B336-D0DF-4252-91A6-8C94B7983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6AFAD-733F-4C8F-AEB7-73BE28DE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9DF8E-F1D1-4757-9786-36FED3EEB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F5EF36-E0CD-498C-B3B4-B2B0BCE40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3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6ADF4-1780-41F6-A726-C14EE29C9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A44EA-03A0-4928-9BE9-8C60BB312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A018B-2E2F-46A9-A3F7-3B597590A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2A3E8-BEAF-4B77-BBCE-310889E03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D940BC-A3B9-4D11-9095-D978C5CC5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B4F2F9-48E8-46FE-A9F1-B6EFE270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9E567-4C03-4536-844F-5FC8339C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288EE3-5D81-45B7-B264-F06B49357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2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F3F9-C9C9-49EF-A8B0-36A37E7BA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83E72A-DC8C-43BE-9688-1D3E9D0E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2AA3F8-2218-42E5-80AF-07C5F248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0EA8E-9C56-4AA7-8A6D-390749876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2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98586-7963-473D-A05A-E465A39A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1226F3-692F-4DBC-AC02-3DD7A613B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89FAE-878D-4814-8599-8C62B388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7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8F07-1154-49DF-8DF4-75544643B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E0B30-80B9-4015-B699-61FA5F9A2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00783-148F-41C1-A730-0C748B78A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3A15B-B89F-4DC1-8635-B22385C5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B3650-A138-4C23-8A74-0E38444B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DD474-C0F4-4984-B2F0-204D2877E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9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15EF2-01D7-4FC6-B894-5AF546C6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82C5E6-D6CA-4500-BE34-BC1543F620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F6059-ECF1-4DAD-999E-BD44FEFEA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EFB6-CDF9-40CD-9002-E08634B5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66C8B-AC3C-4D01-9E30-732F0E4C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59166-2E8B-4CBF-B91A-00F128AE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2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A878A6-C294-4B78-B8AD-A079C020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AE0A6-4865-4BD4-A8C8-E3DB9F58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56DC-CC0A-4114-8E28-441A1AE964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5AA8B-63CB-47D7-AC85-3D18A1E130FF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445D9-19AF-402C-956C-028E301C0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5B8FD-FC82-426D-BF7A-A8AB6A83D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88D3C-0C06-4BEB-8587-74F16419F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47AD0-151A-49DD-9CF4-5AF2CF727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Guiding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98435-C306-4066-9F58-6B7F8D0EB4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How have stakeholders engaged in the implementation and follow up of the 2030 Agenda in your country? What are the main opportunities and challenges for meaningful participation?</a:t>
            </a:r>
          </a:p>
          <a:p>
            <a:r>
              <a:rPr lang="en-US" b="1" dirty="0"/>
              <a:t>What are the sectors/groups that would demand further efforts for inclusion in the implementation and follow up processes?</a:t>
            </a:r>
          </a:p>
          <a:p>
            <a:r>
              <a:rPr lang="en-US" b="1" dirty="0"/>
              <a:t>What are the requirements and recommendations for meaningful/quality engagement of stakeholders in the implementation and follow up of the 2030 Agenda in your country? </a:t>
            </a:r>
          </a:p>
          <a:p>
            <a:r>
              <a:rPr lang="en-US" b="1" dirty="0"/>
              <a:t>How can the national processes to prepare for VNRs be inclusive and engage different stakeholders, in particular those most often left behind? What mechanisms could be used in this regard?</a:t>
            </a:r>
          </a:p>
          <a:p>
            <a:r>
              <a:rPr lang="en-US" b="1" dirty="0"/>
              <a:t>What support is available to encourage stakeholder engagement in the preparations for VNRs?</a:t>
            </a:r>
          </a:p>
          <a:p>
            <a:r>
              <a:rPr lang="en-US" b="1" dirty="0"/>
              <a:t>How can stakeholders of your country engage in regional and global processes related to the follow up and review of the 2030 Agenda?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390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Guiding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Guiding Questions</dc:title>
  <dc:creator>Katinka Weinberger</dc:creator>
  <cp:lastModifiedBy>Katinka Weinberger</cp:lastModifiedBy>
  <cp:revision>1</cp:revision>
  <dcterms:created xsi:type="dcterms:W3CDTF">2019-01-24T01:53:57Z</dcterms:created>
  <dcterms:modified xsi:type="dcterms:W3CDTF">2019-01-24T01:54:33Z</dcterms:modified>
</cp:coreProperties>
</file>