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383" r:id="rId1"/>
    <p:sldMasterId id="2147484396" r:id="rId2"/>
  </p:sldMasterIdLst>
  <p:notesMasterIdLst>
    <p:notesMasterId r:id="rId17"/>
  </p:notesMasterIdLst>
  <p:sldIdLst>
    <p:sldId id="574" r:id="rId3"/>
    <p:sldId id="619" r:id="rId4"/>
    <p:sldId id="625" r:id="rId5"/>
    <p:sldId id="633" r:id="rId6"/>
    <p:sldId id="623" r:id="rId7"/>
    <p:sldId id="626" r:id="rId8"/>
    <p:sldId id="631" r:id="rId9"/>
    <p:sldId id="620" r:id="rId10"/>
    <p:sldId id="630" r:id="rId11"/>
    <p:sldId id="627" r:id="rId12"/>
    <p:sldId id="628" r:id="rId13"/>
    <p:sldId id="629" r:id="rId14"/>
    <p:sldId id="632" r:id="rId15"/>
    <p:sldId id="400" r:id="rId16"/>
  </p:sldIdLst>
  <p:sldSz cx="10160000" cy="7620000"/>
  <p:notesSz cx="6858000" cy="9144000"/>
  <p:defaultTextStyle>
    <a:defPPr>
      <a:defRPr lang="en-US"/>
    </a:defPPr>
    <a:lvl1pPr algn="l" rtl="0" eaLnBrk="0" fontAlgn="base" hangingPunct="0">
      <a:spcBef>
        <a:spcPct val="0"/>
      </a:spcBef>
      <a:spcAft>
        <a:spcPct val="0"/>
      </a:spcAft>
      <a:defRPr sz="3000" kern="1200">
        <a:solidFill>
          <a:srgbClr val="3F3F3F"/>
        </a:solidFill>
        <a:latin typeface="Palatino" charset="0"/>
        <a:ea typeface="ヒラギノ明朝 ProN W3" charset="-128"/>
        <a:cs typeface="+mn-cs"/>
        <a:sym typeface="Palatino" charset="0"/>
      </a:defRPr>
    </a:lvl1pPr>
    <a:lvl2pPr marL="454021" indent="1588" algn="l" rtl="0" eaLnBrk="0" fontAlgn="base" hangingPunct="0">
      <a:spcBef>
        <a:spcPct val="0"/>
      </a:spcBef>
      <a:spcAft>
        <a:spcPct val="0"/>
      </a:spcAft>
      <a:defRPr sz="3000" kern="1200">
        <a:solidFill>
          <a:srgbClr val="3F3F3F"/>
        </a:solidFill>
        <a:latin typeface="Palatino" charset="0"/>
        <a:ea typeface="ヒラギノ明朝 ProN W3" charset="-128"/>
        <a:cs typeface="+mn-cs"/>
        <a:sym typeface="Palatino" charset="0"/>
      </a:defRPr>
    </a:lvl2pPr>
    <a:lvl3pPr marL="911216" indent="1588" algn="l" rtl="0" eaLnBrk="0" fontAlgn="base" hangingPunct="0">
      <a:spcBef>
        <a:spcPct val="0"/>
      </a:spcBef>
      <a:spcAft>
        <a:spcPct val="0"/>
      </a:spcAft>
      <a:defRPr sz="3000" kern="1200">
        <a:solidFill>
          <a:srgbClr val="3F3F3F"/>
        </a:solidFill>
        <a:latin typeface="Palatino" charset="0"/>
        <a:ea typeface="ヒラギノ明朝 ProN W3" charset="-128"/>
        <a:cs typeface="+mn-cs"/>
        <a:sym typeface="Palatino" charset="0"/>
      </a:defRPr>
    </a:lvl3pPr>
    <a:lvl4pPr marL="1368412" indent="1588" algn="l" rtl="0" eaLnBrk="0" fontAlgn="base" hangingPunct="0">
      <a:spcBef>
        <a:spcPct val="0"/>
      </a:spcBef>
      <a:spcAft>
        <a:spcPct val="0"/>
      </a:spcAft>
      <a:defRPr sz="3000" kern="1200">
        <a:solidFill>
          <a:srgbClr val="3F3F3F"/>
        </a:solidFill>
        <a:latin typeface="Palatino" charset="0"/>
        <a:ea typeface="ヒラギノ明朝 ProN W3" charset="-128"/>
        <a:cs typeface="+mn-cs"/>
        <a:sym typeface="Palatino" charset="0"/>
      </a:defRPr>
    </a:lvl4pPr>
    <a:lvl5pPr marL="1825607" indent="1588" algn="l" rtl="0" eaLnBrk="0" fontAlgn="base" hangingPunct="0">
      <a:spcBef>
        <a:spcPct val="0"/>
      </a:spcBef>
      <a:spcAft>
        <a:spcPct val="0"/>
      </a:spcAft>
      <a:defRPr sz="3000" kern="1200">
        <a:solidFill>
          <a:srgbClr val="3F3F3F"/>
        </a:solidFill>
        <a:latin typeface="Palatino" charset="0"/>
        <a:ea typeface="ヒラギノ明朝 ProN W3" charset="-128"/>
        <a:cs typeface="+mn-cs"/>
        <a:sym typeface="Palatino" charset="0"/>
      </a:defRPr>
    </a:lvl5pPr>
    <a:lvl6pPr marL="2285977" algn="l" defTabSz="914391" rtl="0" eaLnBrk="1" latinLnBrk="1" hangingPunct="1">
      <a:defRPr sz="3000" kern="1200">
        <a:solidFill>
          <a:srgbClr val="3F3F3F"/>
        </a:solidFill>
        <a:latin typeface="Palatino" charset="0"/>
        <a:ea typeface="ヒラギノ明朝 ProN W3" charset="-128"/>
        <a:cs typeface="+mn-cs"/>
        <a:sym typeface="Palatino" charset="0"/>
      </a:defRPr>
    </a:lvl6pPr>
    <a:lvl7pPr marL="2743173" algn="l" defTabSz="914391" rtl="0" eaLnBrk="1" latinLnBrk="1" hangingPunct="1">
      <a:defRPr sz="3000" kern="1200">
        <a:solidFill>
          <a:srgbClr val="3F3F3F"/>
        </a:solidFill>
        <a:latin typeface="Palatino" charset="0"/>
        <a:ea typeface="ヒラギノ明朝 ProN W3" charset="-128"/>
        <a:cs typeface="+mn-cs"/>
        <a:sym typeface="Palatino" charset="0"/>
      </a:defRPr>
    </a:lvl7pPr>
    <a:lvl8pPr marL="3200368" algn="l" defTabSz="914391" rtl="0" eaLnBrk="1" latinLnBrk="1" hangingPunct="1">
      <a:defRPr sz="3000" kern="1200">
        <a:solidFill>
          <a:srgbClr val="3F3F3F"/>
        </a:solidFill>
        <a:latin typeface="Palatino" charset="0"/>
        <a:ea typeface="ヒラギノ明朝 ProN W3" charset="-128"/>
        <a:cs typeface="+mn-cs"/>
        <a:sym typeface="Palatino" charset="0"/>
      </a:defRPr>
    </a:lvl8pPr>
    <a:lvl9pPr marL="3657563" algn="l" defTabSz="914391" rtl="0" eaLnBrk="1" latinLnBrk="1" hangingPunct="1">
      <a:defRPr sz="3000" kern="1200">
        <a:solidFill>
          <a:srgbClr val="3F3F3F"/>
        </a:solidFill>
        <a:latin typeface="Palatino" charset="0"/>
        <a:ea typeface="ヒラギノ明朝 ProN W3" charset="-128"/>
        <a:cs typeface="+mn-cs"/>
        <a:sym typeface="Palatino" charset="0"/>
      </a:defRPr>
    </a:lvl9pPr>
  </p:defaultTextStyle>
  <p:extLst>
    <p:ext uri="{EFAFB233-063F-42B5-8137-9DF3F51BA10A}">
      <p15:sldGuideLst xmlns:p15="http://schemas.microsoft.com/office/powerpoint/2012/main">
        <p15:guide id="1" orient="horz" pos="2400">
          <p15:clr>
            <a:srgbClr val="A4A3A4"/>
          </p15:clr>
        </p15:guide>
        <p15:guide id="2" pos="320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80CC"/>
    <a:srgbClr val="1F40A4"/>
    <a:srgbClr val="FDCD24"/>
    <a:srgbClr val="FFFF99"/>
    <a:srgbClr val="FFCCFF"/>
    <a:srgbClr val="FF66CC"/>
    <a:srgbClr val="FF3300"/>
    <a:srgbClr val="F2D8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96" autoAdjust="0"/>
    <p:restoredTop sz="93899" autoAdjust="0"/>
  </p:normalViewPr>
  <p:slideViewPr>
    <p:cSldViewPr>
      <p:cViewPr varScale="1">
        <p:scale>
          <a:sx n="61" d="100"/>
          <a:sy n="61" d="100"/>
        </p:scale>
        <p:origin x="1224" y="60"/>
      </p:cViewPr>
      <p:guideLst>
        <p:guide orient="horz" pos="2400"/>
        <p:guide pos="320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40"/>
    </p:cViewPr>
  </p:sorterViewPr>
  <p:notesViewPr>
    <p:cSldViewPr>
      <p:cViewPr varScale="1">
        <p:scale>
          <a:sx n="51" d="100"/>
          <a:sy n="51" d="100"/>
        </p:scale>
        <p:origin x="2692"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a:extLst/>
          </p:cNvPr>
          <p:cNvSpPr>
            <a:spLocks noGrp="1"/>
          </p:cNvSpPr>
          <p:nvPr>
            <p:ph type="hdr" sz="quarter"/>
          </p:nvPr>
        </p:nvSpPr>
        <p:spPr bwMode="auto">
          <a:xfrm>
            <a:off x="0" y="0"/>
            <a:ext cx="2971800" cy="457200"/>
          </a:xfrm>
          <a:prstGeom prst="rect">
            <a:avLst/>
          </a:prstGeom>
          <a:noFill/>
          <a:ln w="25400">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fr-FR"/>
          </a:p>
        </p:txBody>
      </p:sp>
      <p:sp>
        <p:nvSpPr>
          <p:cNvPr id="48131" name="Rectangle 3">
            <a:extLst/>
          </p:cNvPr>
          <p:cNvSpPr>
            <a:spLocks noGrp="1"/>
          </p:cNvSpPr>
          <p:nvPr>
            <p:ph type="dt" idx="1"/>
          </p:nvPr>
        </p:nvSpPr>
        <p:spPr bwMode="auto">
          <a:xfrm>
            <a:off x="3886200" y="0"/>
            <a:ext cx="2971800" cy="457200"/>
          </a:xfrm>
          <a:prstGeom prst="rect">
            <a:avLst/>
          </a:prstGeom>
          <a:noFill/>
          <a:ln w="25400">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fr-FR"/>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8133" name="Rectangle 5">
            <a:extLst/>
          </p:cNvPr>
          <p:cNvSpPr>
            <a:spLocks noGrp="1"/>
          </p:cNvSpPr>
          <p:nvPr>
            <p:ph type="body" sz="quarter" idx="3"/>
          </p:nvPr>
        </p:nvSpPr>
        <p:spPr bwMode="auto">
          <a:xfrm>
            <a:off x="914400" y="4343400"/>
            <a:ext cx="5029200" cy="4114800"/>
          </a:xfrm>
          <a:prstGeom prst="rect">
            <a:avLst/>
          </a:prstGeom>
          <a:noFill/>
          <a:ln w="25400">
            <a:noFill/>
            <a:miter lim="800000"/>
            <a:headEnd/>
            <a:tailEnd/>
          </a:ln>
          <a:effectLst/>
        </p:spPr>
        <p:txBody>
          <a:bodyPr vert="horz" wrap="square" lIns="91440" tIns="45720" rIns="91440" bIns="45720" numCol="1" anchor="t" anchorCtr="0" compatLnSpc="1">
            <a:prstTxWarp prst="textNoShape">
              <a:avLst/>
            </a:prstTxWarp>
          </a:bodyPr>
          <a:lstStyle/>
          <a:p>
            <a:pPr lvl="0"/>
            <a:r>
              <a:rPr lang="fr-FR"/>
              <a:t>Haga clic para modificar el estilo de texto del patrón</a:t>
            </a:r>
          </a:p>
          <a:p>
            <a:pPr lvl="1"/>
            <a:r>
              <a:rPr lang="fr-FR"/>
              <a:t>Segundo nivel</a:t>
            </a:r>
          </a:p>
          <a:p>
            <a:pPr lvl="2"/>
            <a:r>
              <a:rPr lang="fr-FR"/>
              <a:t>Tercer nivel</a:t>
            </a:r>
          </a:p>
          <a:p>
            <a:pPr lvl="3"/>
            <a:r>
              <a:rPr lang="fr-FR"/>
              <a:t>Cuarto nivel</a:t>
            </a:r>
          </a:p>
          <a:p>
            <a:pPr lvl="4"/>
            <a:r>
              <a:rPr lang="fr-FR"/>
              <a:t>Quinto nivel</a:t>
            </a:r>
          </a:p>
        </p:txBody>
      </p:sp>
      <p:sp>
        <p:nvSpPr>
          <p:cNvPr id="48134" name="Rectangle 6">
            <a:extLst/>
          </p:cNvPr>
          <p:cNvSpPr>
            <a:spLocks noGrp="1"/>
          </p:cNvSpPr>
          <p:nvPr>
            <p:ph type="ftr" sz="quarter" idx="4"/>
          </p:nvPr>
        </p:nvSpPr>
        <p:spPr bwMode="auto">
          <a:xfrm>
            <a:off x="0" y="8686800"/>
            <a:ext cx="2971800" cy="457200"/>
          </a:xfrm>
          <a:prstGeom prst="rect">
            <a:avLst/>
          </a:prstGeom>
          <a:noFill/>
          <a:ln w="25400">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fr-FR"/>
          </a:p>
        </p:txBody>
      </p:sp>
      <p:sp>
        <p:nvSpPr>
          <p:cNvPr id="48135" name="Rectangle 7">
            <a:extLst/>
          </p:cNvPr>
          <p:cNvSpPr>
            <a:spLocks noGrp="1"/>
          </p:cNvSpPr>
          <p:nvPr>
            <p:ph type="sldNum" sz="quarter" idx="5"/>
          </p:nvPr>
        </p:nvSpPr>
        <p:spPr bwMode="auto">
          <a:xfrm>
            <a:off x="3886200" y="8686800"/>
            <a:ext cx="2971800" cy="457200"/>
          </a:xfrm>
          <a:prstGeom prst="rect">
            <a:avLst/>
          </a:prstGeom>
          <a:noFill/>
          <a:ln w="25400">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3153C935-2D21-43B5-91F1-6611DC51A269}" type="slidenum">
              <a:rPr lang="fr-FR"/>
              <a:pPr/>
              <a:t>‹#›</a:t>
            </a:fld>
            <a:endParaRPr lang="fr-FR"/>
          </a:p>
        </p:txBody>
      </p:sp>
    </p:spTree>
    <p:extLst>
      <p:ext uri="{BB962C8B-B14F-4D97-AF65-F5344CB8AC3E}">
        <p14:creationId xmlns:p14="http://schemas.microsoft.com/office/powerpoint/2010/main" val="278443104"/>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Palatino" charset="0"/>
        <a:ea typeface="ヒラギノ角ゴ Pro W3" pitchFamily="-104" charset="-128"/>
        <a:cs typeface="ヒラギノ角ゴ Pro W3" pitchFamily="-104" charset="-128"/>
      </a:defRPr>
    </a:lvl1pPr>
    <a:lvl2pPr marL="454021" algn="l" rtl="0" eaLnBrk="0" fontAlgn="base" hangingPunct="0">
      <a:spcBef>
        <a:spcPct val="0"/>
      </a:spcBef>
      <a:spcAft>
        <a:spcPct val="0"/>
      </a:spcAft>
      <a:defRPr sz="1200" kern="1200">
        <a:solidFill>
          <a:schemeClr val="tx1"/>
        </a:solidFill>
        <a:latin typeface="Palatino" charset="0"/>
        <a:ea typeface="ヒラギノ角ゴ Pro W3" pitchFamily="-104" charset="-128"/>
        <a:cs typeface="ヒラギノ角ゴ Pro W3"/>
      </a:defRPr>
    </a:lvl2pPr>
    <a:lvl3pPr marL="911216" algn="l" rtl="0" eaLnBrk="0" fontAlgn="base" hangingPunct="0">
      <a:spcBef>
        <a:spcPct val="0"/>
      </a:spcBef>
      <a:spcAft>
        <a:spcPct val="0"/>
      </a:spcAft>
      <a:defRPr sz="1200" kern="1200">
        <a:solidFill>
          <a:schemeClr val="tx1"/>
        </a:solidFill>
        <a:latin typeface="Palatino" charset="0"/>
        <a:ea typeface="ヒラギノ角ゴ Pro W3" pitchFamily="-104" charset="-128"/>
        <a:cs typeface="ヒラギノ角ゴ Pro W3"/>
      </a:defRPr>
    </a:lvl3pPr>
    <a:lvl4pPr marL="1368412" algn="l" rtl="0" eaLnBrk="0" fontAlgn="base" hangingPunct="0">
      <a:spcBef>
        <a:spcPct val="0"/>
      </a:spcBef>
      <a:spcAft>
        <a:spcPct val="0"/>
      </a:spcAft>
      <a:defRPr sz="1200" kern="1200">
        <a:solidFill>
          <a:schemeClr val="tx1"/>
        </a:solidFill>
        <a:latin typeface="Palatino" charset="0"/>
        <a:ea typeface="ヒラギノ角ゴ Pro W3" pitchFamily="-104" charset="-128"/>
        <a:cs typeface="ヒラギノ角ゴ Pro W3"/>
      </a:defRPr>
    </a:lvl4pPr>
    <a:lvl5pPr marL="1825607" algn="l" rtl="0" eaLnBrk="0" fontAlgn="base" hangingPunct="0">
      <a:spcBef>
        <a:spcPct val="0"/>
      </a:spcBef>
      <a:spcAft>
        <a:spcPct val="0"/>
      </a:spcAft>
      <a:defRPr sz="1200" kern="1200">
        <a:solidFill>
          <a:schemeClr val="tx1"/>
        </a:solidFill>
        <a:latin typeface="Palatino" charset="0"/>
        <a:ea typeface="ヒラギノ角ゴ Pro W3" pitchFamily="-104" charset="-128"/>
        <a:cs typeface="ヒラギノ角ゴ Pro W3"/>
      </a:defRPr>
    </a:lvl5pPr>
    <a:lvl6pPr marL="2285932" algn="l" defTabSz="914373" rtl="0" eaLnBrk="1" latinLnBrk="0" hangingPunct="1">
      <a:defRPr sz="1200" kern="1200">
        <a:solidFill>
          <a:schemeClr val="tx1"/>
        </a:solidFill>
        <a:latin typeface="+mn-lt"/>
        <a:ea typeface="+mn-ea"/>
        <a:cs typeface="+mn-cs"/>
      </a:defRPr>
    </a:lvl6pPr>
    <a:lvl7pPr marL="2743118" algn="l" defTabSz="914373" rtl="0" eaLnBrk="1" latinLnBrk="0" hangingPunct="1">
      <a:defRPr sz="1200" kern="1200">
        <a:solidFill>
          <a:schemeClr val="tx1"/>
        </a:solidFill>
        <a:latin typeface="+mn-lt"/>
        <a:ea typeface="+mn-ea"/>
        <a:cs typeface="+mn-cs"/>
      </a:defRPr>
    </a:lvl7pPr>
    <a:lvl8pPr marL="3200304" algn="l" defTabSz="914373" rtl="0" eaLnBrk="1" latinLnBrk="0" hangingPunct="1">
      <a:defRPr sz="1200" kern="1200">
        <a:solidFill>
          <a:schemeClr val="tx1"/>
        </a:solidFill>
        <a:latin typeface="+mn-lt"/>
        <a:ea typeface="+mn-ea"/>
        <a:cs typeface="+mn-cs"/>
      </a:defRPr>
    </a:lvl8pPr>
    <a:lvl9pPr marL="3657490" algn="l" defTabSz="91437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endParaRPr lang="en-GB" dirty="0">
              <a:ea typeface="ヒラギノ角ゴ Pro W3" charset="-128"/>
            </a:endParaRPr>
          </a:p>
        </p:txBody>
      </p:sp>
      <p:sp>
        <p:nvSpPr>
          <p:cNvPr id="35843" name="Slide Number Placeholder 3"/>
          <p:cNvSpPr>
            <a:spLocks noGrp="1"/>
          </p:cNvSpPr>
          <p:nvPr>
            <p:ph type="sldNum" sz="quarter" idx="5"/>
          </p:nvPr>
        </p:nvSpPr>
        <p:spPr>
          <a:noFill/>
        </p:spPr>
        <p:txBody>
          <a:bodyPr/>
          <a:lstStyle/>
          <a:p>
            <a:fld id="{865F3699-CA5D-4BB6-B375-7D8792E02CC4}" type="slidenum">
              <a:rPr lang="en-US" altLang="ko-KR"/>
              <a:pPr/>
              <a:t>1</a:t>
            </a:fld>
            <a:endParaRPr lang="en-US" altLang="ko-KR" dirty="0"/>
          </a:p>
        </p:txBody>
      </p:sp>
    </p:spTree>
    <p:extLst>
      <p:ext uri="{BB962C8B-B14F-4D97-AF65-F5344CB8AC3E}">
        <p14:creationId xmlns:p14="http://schemas.microsoft.com/office/powerpoint/2010/main" val="1569263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unit that I work for in DESA is a global initiative that provides support in capacity development to member states in the field of SDG 16 and more in specific in organizing and equipping institutions for SDG implementation, in equipping the civil servants with the right skills that are required for the implementation of the SDGs. As an illustration, regional schools of public administration are collaborating to reach an agreement on a skillset in which civil servants would need training. It also engages on capacity development in the field of innovations in public service delivery and digital government and focuses on strengthened accountability and transparency. </a:t>
            </a:r>
          </a:p>
          <a:p>
            <a:r>
              <a:rPr lang="en-US" dirty="0"/>
              <a:t>It also provides support in institutional coordination to enhance policy coherence.</a:t>
            </a:r>
          </a:p>
        </p:txBody>
      </p:sp>
      <p:sp>
        <p:nvSpPr>
          <p:cNvPr id="4" name="Slide Number Placeholder 3"/>
          <p:cNvSpPr>
            <a:spLocks noGrp="1"/>
          </p:cNvSpPr>
          <p:nvPr>
            <p:ph type="sldNum" sz="quarter" idx="10"/>
          </p:nvPr>
        </p:nvSpPr>
        <p:spPr/>
        <p:txBody>
          <a:bodyPr/>
          <a:lstStyle/>
          <a:p>
            <a:fld id="{3153C935-2D21-43B5-91F1-6611DC51A269}" type="slidenum">
              <a:rPr lang="fr-FR" smtClean="0"/>
              <a:pPr/>
              <a:t>2</a:t>
            </a:fld>
            <a:endParaRPr lang="fr-FR"/>
          </a:p>
        </p:txBody>
      </p:sp>
    </p:spTree>
    <p:extLst>
      <p:ext uri="{BB962C8B-B14F-4D97-AF65-F5344CB8AC3E}">
        <p14:creationId xmlns:p14="http://schemas.microsoft.com/office/powerpoint/2010/main" val="4068508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53C935-2D21-43B5-91F1-6611DC51A269}" type="slidenum">
              <a:rPr lang="fr-FR" smtClean="0"/>
              <a:pPr/>
              <a:t>3</a:t>
            </a:fld>
            <a:endParaRPr lang="fr-FR"/>
          </a:p>
        </p:txBody>
      </p:sp>
    </p:spTree>
    <p:extLst>
      <p:ext uri="{BB962C8B-B14F-4D97-AF65-F5344CB8AC3E}">
        <p14:creationId xmlns:p14="http://schemas.microsoft.com/office/powerpoint/2010/main" val="2711061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53C935-2D21-43B5-91F1-6611DC51A269}" type="slidenum">
              <a:rPr lang="fr-FR" smtClean="0"/>
              <a:pPr/>
              <a:t>5</a:t>
            </a:fld>
            <a:endParaRPr lang="fr-FR"/>
          </a:p>
        </p:txBody>
      </p:sp>
    </p:spTree>
    <p:extLst>
      <p:ext uri="{BB962C8B-B14F-4D97-AF65-F5344CB8AC3E}">
        <p14:creationId xmlns:p14="http://schemas.microsoft.com/office/powerpoint/2010/main" val="2931505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Policy integration </a:t>
            </a:r>
            <a:r>
              <a:rPr lang="en-US" b="1" i="1" dirty="0"/>
              <a:t>from an institutional perspective</a:t>
            </a:r>
            <a:r>
              <a:rPr lang="en-US" dirty="0"/>
              <a:t> involves </a:t>
            </a:r>
            <a:r>
              <a:rPr lang="en-US" b="1" dirty="0"/>
              <a:t>integration across sectors</a:t>
            </a:r>
            <a:r>
              <a:rPr lang="en-US" dirty="0"/>
              <a:t> and institutions (horizontal integration), actions that are </a:t>
            </a:r>
            <a:r>
              <a:rPr lang="en-US" b="1" dirty="0"/>
              <a:t>aligned across national and local government</a:t>
            </a:r>
            <a:r>
              <a:rPr lang="en-US" dirty="0"/>
              <a:t> and result in coherent outcomes (vertical integration), and </a:t>
            </a:r>
            <a:r>
              <a:rPr lang="en-US" b="1" dirty="0"/>
              <a:t>engages all stakeholders</a:t>
            </a:r>
            <a:r>
              <a:rPr lang="en-US" dirty="0"/>
              <a:t> in the realization of shared objectives (broad stakeholders participation). Other concepts like “</a:t>
            </a:r>
            <a:r>
              <a:rPr lang="en-US" b="1" dirty="0"/>
              <a:t>whole of government</a:t>
            </a:r>
            <a:r>
              <a:rPr lang="en-US" dirty="0"/>
              <a:t>” approach is also used- reflecting the above principles and referring to ministries, public administrations, agencies at different government level that collaborate to achieve a common solution to a problem or a “</a:t>
            </a:r>
            <a:r>
              <a:rPr lang="en-US" b="1" dirty="0"/>
              <a:t>whole of society</a:t>
            </a:r>
            <a:r>
              <a:rPr lang="en-US" dirty="0"/>
              <a:t>” approach referring to the engagement of non-state actors in achieving common solutions to a problem.</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153C935-2D21-43B5-91F1-6611DC51A269}" type="slidenum">
              <a:rPr lang="fr-FR" smtClean="0"/>
              <a:pPr/>
              <a:t>8</a:t>
            </a:fld>
            <a:endParaRPr lang="fr-FR"/>
          </a:p>
        </p:txBody>
      </p:sp>
    </p:spTree>
    <p:extLst>
      <p:ext uri="{BB962C8B-B14F-4D97-AF65-F5344CB8AC3E}">
        <p14:creationId xmlns:p14="http://schemas.microsoft.com/office/powerpoint/2010/main" val="728731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p:cNvSpPr>
          <p:nvPr>
            <p:ph type="sldNum" sz="quarter" idx="5"/>
          </p:nvPr>
        </p:nvSpPr>
        <p:spPr>
          <a:noFill/>
        </p:spPr>
        <p:txBody>
          <a:bodyPr/>
          <a:lstStyle/>
          <a:p>
            <a:fld id="{9282106C-CDB9-42A5-9410-483EE9C22626}" type="slidenum">
              <a:rPr lang="fr-FR"/>
              <a:pPr/>
              <a:t>14</a:t>
            </a:fld>
            <a:endParaRPr lang="fr-FR"/>
          </a:p>
        </p:txBody>
      </p:sp>
      <p:sp>
        <p:nvSpPr>
          <p:cNvPr id="24578" name="Rectangle 2"/>
          <p:cNvSpPr>
            <a:spLocks noGrp="1" noRot="1" noChangeAspect="1" noChangeArrowheads="1" noTextEdit="1"/>
          </p:cNvSpPr>
          <p:nvPr>
            <p:ph type="sldImg"/>
          </p:nvPr>
        </p:nvSpPr>
        <p:spPr>
          <a:ln/>
        </p:spPr>
      </p:sp>
      <p:sp>
        <p:nvSpPr>
          <p:cNvPr id="24579" name="Rectangle 3"/>
          <p:cNvSpPr>
            <a:spLocks noGrp="1"/>
          </p:cNvSpPr>
          <p:nvPr>
            <p:ph type="body" idx="1"/>
          </p:nvPr>
        </p:nvSpPr>
        <p:spPr>
          <a:noFill/>
          <a:ln w="9525"/>
        </p:spPr>
        <p:txBody>
          <a:bodyPr/>
          <a:lstStyle/>
          <a:p>
            <a:pPr eaLnBrk="1" hangingPunct="1"/>
            <a:endParaRPr lang="fr-FR">
              <a:ea typeface="ヒラギノ角ゴ Pro W3" charset="-128"/>
            </a:endParaRPr>
          </a:p>
        </p:txBody>
      </p:sp>
    </p:spTree>
    <p:extLst>
      <p:ext uri="{BB962C8B-B14F-4D97-AF65-F5344CB8AC3E}">
        <p14:creationId xmlns:p14="http://schemas.microsoft.com/office/powerpoint/2010/main" val="2608289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762000" y="2366964"/>
            <a:ext cx="8636000" cy="1633537"/>
          </a:xfrm>
        </p:spPr>
        <p:txBody>
          <a:bodyPr/>
          <a:lstStyle/>
          <a:p>
            <a:r>
              <a:rPr lang="ko-KR" altLang="en-US"/>
              <a:t>마스터 제목 스타일 편집</a:t>
            </a:r>
          </a:p>
        </p:txBody>
      </p:sp>
      <p:sp>
        <p:nvSpPr>
          <p:cNvPr id="3" name="부제목 2"/>
          <p:cNvSpPr>
            <a:spLocks noGrp="1"/>
          </p:cNvSpPr>
          <p:nvPr>
            <p:ph type="subTitle" idx="1"/>
          </p:nvPr>
        </p:nvSpPr>
        <p:spPr>
          <a:xfrm>
            <a:off x="1524000" y="4318001"/>
            <a:ext cx="7112000" cy="1947863"/>
          </a:xfrm>
        </p:spPr>
        <p:txBody>
          <a:bodyPr/>
          <a:lstStyle>
            <a:lvl1pPr marL="0" indent="0" algn="ctr">
              <a:buNone/>
              <a:defRPr>
                <a:solidFill>
                  <a:schemeClr val="tx1">
                    <a:tint val="75000"/>
                  </a:schemeClr>
                </a:solidFill>
              </a:defRPr>
            </a:lvl1pPr>
            <a:lvl2pPr marL="457195" indent="0" algn="ctr">
              <a:buNone/>
              <a:defRPr>
                <a:solidFill>
                  <a:schemeClr val="tx1">
                    <a:tint val="75000"/>
                  </a:schemeClr>
                </a:solidFill>
              </a:defRPr>
            </a:lvl2pPr>
            <a:lvl3pPr marL="914391" indent="0" algn="ctr">
              <a:buNone/>
              <a:defRPr>
                <a:solidFill>
                  <a:schemeClr val="tx1">
                    <a:tint val="75000"/>
                  </a:schemeClr>
                </a:solidFill>
              </a:defRPr>
            </a:lvl3pPr>
            <a:lvl4pPr marL="1371586" indent="0" algn="ctr">
              <a:buNone/>
              <a:defRPr>
                <a:solidFill>
                  <a:schemeClr val="tx1">
                    <a:tint val="75000"/>
                  </a:schemeClr>
                </a:solidFill>
              </a:defRPr>
            </a:lvl4pPr>
            <a:lvl5pPr marL="1828782" indent="0" algn="ctr">
              <a:buNone/>
              <a:defRPr>
                <a:solidFill>
                  <a:schemeClr val="tx1">
                    <a:tint val="75000"/>
                  </a:schemeClr>
                </a:solidFill>
              </a:defRPr>
            </a:lvl5pPr>
            <a:lvl6pPr marL="2285977" indent="0" algn="ctr">
              <a:buNone/>
              <a:defRPr>
                <a:solidFill>
                  <a:schemeClr val="tx1">
                    <a:tint val="75000"/>
                  </a:schemeClr>
                </a:solidFill>
              </a:defRPr>
            </a:lvl6pPr>
            <a:lvl7pPr marL="2743173" indent="0" algn="ctr">
              <a:buNone/>
              <a:defRPr>
                <a:solidFill>
                  <a:schemeClr val="tx1">
                    <a:tint val="75000"/>
                  </a:schemeClr>
                </a:solidFill>
              </a:defRPr>
            </a:lvl7pPr>
            <a:lvl8pPr marL="3200368" indent="0" algn="ctr">
              <a:buNone/>
              <a:defRPr>
                <a:solidFill>
                  <a:schemeClr val="tx1">
                    <a:tint val="75000"/>
                  </a:schemeClr>
                </a:solidFill>
              </a:defRPr>
            </a:lvl8pPr>
            <a:lvl9pPr marL="3657563" indent="0" algn="ctr">
              <a:buNone/>
              <a:defRPr>
                <a:solidFill>
                  <a:schemeClr val="tx1">
                    <a:tint val="75000"/>
                  </a:schemeClr>
                </a:solidFill>
              </a:defRPr>
            </a:lvl9pPr>
          </a:lstStyle>
          <a:p>
            <a:r>
              <a:rPr lang="ko-KR" altLang="en-US"/>
              <a:t>마스터 부제목 스타일 편집</a:t>
            </a:r>
          </a:p>
        </p:txBody>
      </p:sp>
      <p:sp>
        <p:nvSpPr>
          <p:cNvPr id="4" name="날짜 개체 틀 3"/>
          <p:cNvSpPr>
            <a:spLocks noGrp="1"/>
          </p:cNvSpPr>
          <p:nvPr>
            <p:ph type="dt" sz="half" idx="10"/>
          </p:nvPr>
        </p:nvSpPr>
        <p:spPr/>
        <p:txBody>
          <a:bodyPr/>
          <a:lstStyle/>
          <a:p>
            <a:fld id="{4FC44EEB-8E32-489A-9612-ECCDF47D3D0B}" type="datetimeFigureOut">
              <a:rPr lang="ko-KR" altLang="en-US" smtClean="0"/>
              <a:pPr/>
              <a:t>2019-01-22</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95E2266-756C-49F1-91D7-B8EC07184CB1}" type="slidenum">
              <a:rPr lang="ko-KR" altLang="en-US" smtClean="0"/>
              <a:pPr/>
              <a:t>‹#›</a:t>
            </a:fld>
            <a:endParaRPr lang="ko-K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4FC44EEB-8E32-489A-9612-ECCDF47D3D0B}" type="datetimeFigureOut">
              <a:rPr lang="ko-KR" altLang="en-US" smtClean="0"/>
              <a:pPr/>
              <a:t>2019-01-22</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95E2266-756C-49F1-91D7-B8EC07184CB1}" type="slidenum">
              <a:rPr lang="ko-KR" altLang="en-US" smtClean="0"/>
              <a:pPr/>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7366000" y="304800"/>
            <a:ext cx="2286000" cy="6502400"/>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508000" y="304800"/>
            <a:ext cx="6705600" cy="6502400"/>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4FC44EEB-8E32-489A-9612-ECCDF47D3D0B}" type="datetimeFigureOut">
              <a:rPr lang="ko-KR" altLang="en-US" smtClean="0"/>
              <a:pPr/>
              <a:t>2019-01-22</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95E2266-756C-49F1-91D7-B8EC07184CB1}" type="slidenum">
              <a:rPr lang="ko-KR" altLang="en-US" smtClean="0"/>
              <a:pPr/>
              <a:t>‹#›</a:t>
            </a:fld>
            <a:endParaRPr lang="ko-KR"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사용자 지정 레이아웃">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4FC44EEB-8E32-489A-9612-ECCDF47D3D0B}" type="datetimeFigureOut">
              <a:rPr lang="ko-KR" altLang="en-US" smtClean="0"/>
              <a:pPr/>
              <a:t>2019-01-22</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A95E2266-756C-49F1-91D7-B8EC07184CB1}" type="slidenum">
              <a:rPr lang="ko-KR" altLang="en-US" smtClean="0"/>
              <a:pPr/>
              <a:t>‹#›</a:t>
            </a:fld>
            <a:endParaRPr lang="ko-KR"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bg>
      <p:bgPr>
        <a:solidFill>
          <a:schemeClr val="bg1"/>
        </a:solidFill>
        <a:effectLst/>
      </p:bgPr>
    </p:bg>
    <p:spTree>
      <p:nvGrpSpPr>
        <p:cNvPr id="1" name=""/>
        <p:cNvGrpSpPr/>
        <p:nvPr/>
      </p:nvGrpSpPr>
      <p:grpSpPr>
        <a:xfrm>
          <a:off x="0" y="0"/>
          <a:ext cx="0" cy="0"/>
          <a:chOff x="0" y="0"/>
          <a:chExt cx="0" cy="0"/>
        </a:xfrm>
      </p:grpSpPr>
      <p:sp>
        <p:nvSpPr>
          <p:cNvPr id="4" name="Rectangle 14"/>
          <p:cNvSpPr>
            <a:spLocks noChangeArrowheads="1"/>
          </p:cNvSpPr>
          <p:nvPr/>
        </p:nvSpPr>
        <p:spPr bwMode="auto">
          <a:xfrm>
            <a:off x="0" y="2624668"/>
            <a:ext cx="10160000" cy="1693333"/>
          </a:xfrm>
          <a:prstGeom prst="rect">
            <a:avLst/>
          </a:prstGeom>
          <a:solidFill>
            <a:srgbClr val="EEEEE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101598" tIns="50798" rIns="101598" bIns="50798" anchor="ctr"/>
          <a:lstStyle/>
          <a:p>
            <a:pPr eaLnBrk="1" hangingPunct="1"/>
            <a:endParaRPr lang="en-US" altLang="en-US"/>
          </a:p>
        </p:txBody>
      </p:sp>
      <p:sp>
        <p:nvSpPr>
          <p:cNvPr id="5" name="AutoShape 9"/>
          <p:cNvSpPr>
            <a:spLocks noChangeArrowheads="1"/>
          </p:cNvSpPr>
          <p:nvPr/>
        </p:nvSpPr>
        <p:spPr bwMode="auto">
          <a:xfrm>
            <a:off x="0" y="6604001"/>
            <a:ext cx="10160000" cy="84667"/>
          </a:xfrm>
          <a:prstGeom prst="flowChartProcess">
            <a:avLst/>
          </a:prstGeom>
          <a:solidFill>
            <a:srgbClr val="EEEEEE"/>
          </a:solidFill>
          <a:ln w="9525">
            <a:noFill/>
            <a:miter lim="800000"/>
            <a:headEnd/>
            <a:tailEnd/>
          </a:ln>
          <a:effectLst/>
        </p:spPr>
        <p:txBody>
          <a:bodyPr wrap="none" lIns="101598" tIns="50798" rIns="101598" bIns="50798" anchor="ctr"/>
          <a:lstStyle/>
          <a:p>
            <a:pPr eaLnBrk="1" hangingPunct="1"/>
            <a:endParaRPr lang="en-US" altLang="en-US"/>
          </a:p>
        </p:txBody>
      </p:sp>
      <p:pic>
        <p:nvPicPr>
          <p:cNvPr id="6" name="Picture 10" descr="dpadm_header_bg_180909"/>
          <p:cNvPicPr>
            <a:picLocks noChangeAspect="1" noChangeArrowheads="1"/>
          </p:cNvPicPr>
          <p:nvPr/>
        </p:nvPicPr>
        <p:blipFill>
          <a:blip r:embed="rId2" cstate="print"/>
          <a:srcRect/>
          <a:stretch>
            <a:fillRect/>
          </a:stretch>
        </p:blipFill>
        <p:spPr bwMode="auto">
          <a:xfrm>
            <a:off x="0" y="1"/>
            <a:ext cx="10160000" cy="1291167"/>
          </a:xfrm>
          <a:prstGeom prst="rect">
            <a:avLst/>
          </a:prstGeom>
          <a:noFill/>
          <a:ln w="9525">
            <a:noFill/>
            <a:miter lim="800000"/>
            <a:headEnd/>
            <a:tailEnd/>
          </a:ln>
        </p:spPr>
      </p:pic>
      <p:sp>
        <p:nvSpPr>
          <p:cNvPr id="542723" name="Rectangle 3"/>
          <p:cNvSpPr>
            <a:spLocks noGrp="1" noChangeArrowheads="1"/>
          </p:cNvSpPr>
          <p:nvPr>
            <p:ph type="subTitle" idx="1"/>
          </p:nvPr>
        </p:nvSpPr>
        <p:spPr>
          <a:xfrm>
            <a:off x="788459" y="4372681"/>
            <a:ext cx="7246056" cy="1524000"/>
          </a:xfrm>
        </p:spPr>
        <p:txBody>
          <a:bodyPr/>
          <a:lstStyle>
            <a:lvl1pPr marL="0" indent="0" algn="ctr">
              <a:buFont typeface="Wingdings" pitchFamily="2" charset="2"/>
              <a:buNone/>
              <a:defRPr sz="2000"/>
            </a:lvl1pPr>
          </a:lstStyle>
          <a:p>
            <a:pPr lvl="0"/>
            <a:r>
              <a:rPr lang="ko-KR" altLang="en-US"/>
              <a:t>마스터 부제목 스타일 편집</a:t>
            </a:r>
            <a:endParaRPr lang="en-US" altLang="en-US" noProof="0" dirty="0"/>
          </a:p>
        </p:txBody>
      </p:sp>
      <p:sp>
        <p:nvSpPr>
          <p:cNvPr id="542731" name="Rectangle 11"/>
          <p:cNvSpPr>
            <a:spLocks noGrp="1" noChangeArrowheads="1"/>
          </p:cNvSpPr>
          <p:nvPr>
            <p:ph type="ctrTitle" sz="quarter"/>
          </p:nvPr>
        </p:nvSpPr>
        <p:spPr>
          <a:xfrm>
            <a:off x="786694" y="2868083"/>
            <a:ext cx="8636000" cy="1314098"/>
          </a:xfrm>
        </p:spPr>
        <p:txBody>
          <a:bodyPr/>
          <a:lstStyle>
            <a:lvl1pPr>
              <a:defRPr sz="5000"/>
            </a:lvl1pPr>
          </a:lstStyle>
          <a:p>
            <a:pPr lvl="0"/>
            <a:r>
              <a:rPr lang="ko-KR" altLang="en-US"/>
              <a:t>마스터 제목 스타일 편집</a:t>
            </a:r>
            <a:endParaRPr lang="en-US" altLang="en-US" noProof="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GB" dirty="0"/>
          </a:p>
        </p:txBody>
      </p:sp>
      <p:sp>
        <p:nvSpPr>
          <p:cNvPr id="3" name="Content Placeholder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ltLang="en-US" dirty="0"/>
          </a:p>
        </p:txBody>
      </p:sp>
      <p:sp>
        <p:nvSpPr>
          <p:cNvPr id="4" name="Rectangle 3"/>
          <p:cNvSpPr>
            <a:spLocks noGrp="1" noChangeArrowheads="1"/>
          </p:cNvSpPr>
          <p:nvPr>
            <p:ph type="ftr" sz="quarter" idx="10"/>
          </p:nvPr>
        </p:nvSpPr>
        <p:spPr>
          <a:ln/>
        </p:spPr>
        <p:txBody>
          <a:bodyPr/>
          <a:lstStyle>
            <a:lvl1pPr>
              <a:defRPr/>
            </a:lvl1pPr>
          </a:lstStyle>
          <a:p>
            <a:endParaRPr lang="en-GB"/>
          </a:p>
        </p:txBody>
      </p:sp>
      <p:sp>
        <p:nvSpPr>
          <p:cNvPr id="5" name="Rectangle 9"/>
          <p:cNvSpPr>
            <a:spLocks noGrp="1" noChangeArrowheads="1"/>
          </p:cNvSpPr>
          <p:nvPr>
            <p:ph type="sldNum" sz="quarter" idx="11"/>
          </p:nvPr>
        </p:nvSpPr>
        <p:spPr>
          <a:ln/>
        </p:spPr>
        <p:txBody>
          <a:bodyPr/>
          <a:lstStyle>
            <a:lvl1pPr>
              <a:defRPr/>
            </a:lvl1pPr>
          </a:lstStyle>
          <a:p>
            <a:fld id="{827E0DC6-C0B9-4872-8235-EF244B181F00}" type="slidenum">
              <a:rPr lang="en-GB" smtClean="0"/>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02570" y="4896557"/>
            <a:ext cx="8636000" cy="1513417"/>
          </a:xfrm>
        </p:spPr>
        <p:txBody>
          <a:bodyPr anchor="t"/>
          <a:lstStyle>
            <a:lvl1pPr algn="l">
              <a:defRPr sz="4400" b="1" cap="all"/>
            </a:lvl1pPr>
          </a:lstStyle>
          <a:p>
            <a:r>
              <a:rPr lang="ko-KR" altLang="en-US"/>
              <a:t>마스터 제목 스타일 편집</a:t>
            </a:r>
            <a:endParaRPr lang="en-GB"/>
          </a:p>
        </p:txBody>
      </p:sp>
      <p:sp>
        <p:nvSpPr>
          <p:cNvPr id="3" name="Text Placeholder 2"/>
          <p:cNvSpPr>
            <a:spLocks noGrp="1"/>
          </p:cNvSpPr>
          <p:nvPr>
            <p:ph type="body" idx="1"/>
          </p:nvPr>
        </p:nvSpPr>
        <p:spPr>
          <a:xfrm>
            <a:off x="802570" y="3229683"/>
            <a:ext cx="8636000" cy="1666874"/>
          </a:xfrm>
        </p:spPr>
        <p:txBody>
          <a:bodyPr anchor="b"/>
          <a:lstStyle>
            <a:lvl1pPr marL="0" indent="0">
              <a:buNone/>
              <a:defRPr sz="2200"/>
            </a:lvl1pPr>
            <a:lvl2pPr marL="507990" indent="0">
              <a:buNone/>
              <a:defRPr sz="2000"/>
            </a:lvl2pPr>
            <a:lvl3pPr marL="1015980" indent="0">
              <a:buNone/>
              <a:defRPr sz="1800"/>
            </a:lvl3pPr>
            <a:lvl4pPr marL="1523970" indent="0">
              <a:buNone/>
              <a:defRPr sz="1600"/>
            </a:lvl4pPr>
            <a:lvl5pPr marL="2031960" indent="0">
              <a:buNone/>
              <a:defRPr sz="1600"/>
            </a:lvl5pPr>
            <a:lvl6pPr marL="2539950" indent="0">
              <a:buNone/>
              <a:defRPr sz="1600"/>
            </a:lvl6pPr>
            <a:lvl7pPr marL="3047940" indent="0">
              <a:buNone/>
              <a:defRPr sz="1600"/>
            </a:lvl7pPr>
            <a:lvl8pPr marL="3555929" indent="0">
              <a:buNone/>
              <a:defRPr sz="1600"/>
            </a:lvl8pPr>
            <a:lvl9pPr marL="4063918" indent="0">
              <a:buNone/>
              <a:defRPr sz="1600"/>
            </a:lvl9pPr>
          </a:lstStyle>
          <a:p>
            <a:pPr lvl="0"/>
            <a:r>
              <a:rPr lang="ko-KR" altLang="en-US"/>
              <a:t>마스터 텍스트 스타일을 편집합니다</a:t>
            </a:r>
          </a:p>
        </p:txBody>
      </p:sp>
      <p:sp>
        <p:nvSpPr>
          <p:cNvPr id="4" name="Rectangle 3"/>
          <p:cNvSpPr>
            <a:spLocks noGrp="1" noChangeArrowheads="1"/>
          </p:cNvSpPr>
          <p:nvPr>
            <p:ph type="ftr" sz="quarter" idx="10"/>
          </p:nvPr>
        </p:nvSpPr>
        <p:spPr>
          <a:ln/>
        </p:spPr>
        <p:txBody>
          <a:bodyPr/>
          <a:lstStyle>
            <a:lvl1pPr>
              <a:defRPr/>
            </a:lvl1pPr>
          </a:lstStyle>
          <a:p>
            <a:endParaRPr lang="en-GB"/>
          </a:p>
        </p:txBody>
      </p:sp>
      <p:sp>
        <p:nvSpPr>
          <p:cNvPr id="5" name="Rectangle 9"/>
          <p:cNvSpPr>
            <a:spLocks noGrp="1" noChangeArrowheads="1"/>
          </p:cNvSpPr>
          <p:nvPr>
            <p:ph type="sldNum" sz="quarter" idx="11"/>
          </p:nvPr>
        </p:nvSpPr>
        <p:spPr>
          <a:ln/>
        </p:spPr>
        <p:txBody>
          <a:bodyPr/>
          <a:lstStyle>
            <a:lvl1pPr>
              <a:defRPr/>
            </a:lvl1pPr>
          </a:lstStyle>
          <a:p>
            <a:fld id="{827E0DC6-C0B9-4872-8235-EF244B181F00}" type="slidenum">
              <a:rPr lang="en-GB" smtClean="0"/>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GB"/>
          </a:p>
        </p:txBody>
      </p:sp>
      <p:sp>
        <p:nvSpPr>
          <p:cNvPr id="3" name="Content Placeholder 2"/>
          <p:cNvSpPr>
            <a:spLocks noGrp="1"/>
          </p:cNvSpPr>
          <p:nvPr>
            <p:ph sz="half" idx="1"/>
          </p:nvPr>
        </p:nvSpPr>
        <p:spPr>
          <a:xfrm>
            <a:off x="495653" y="1763890"/>
            <a:ext cx="4146902" cy="4713111"/>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GB"/>
          </a:p>
        </p:txBody>
      </p:sp>
      <p:sp>
        <p:nvSpPr>
          <p:cNvPr id="4" name="Content Placeholder 3"/>
          <p:cNvSpPr>
            <a:spLocks noGrp="1"/>
          </p:cNvSpPr>
          <p:nvPr>
            <p:ph sz="half" idx="2"/>
          </p:nvPr>
        </p:nvSpPr>
        <p:spPr>
          <a:xfrm>
            <a:off x="4811890" y="1763890"/>
            <a:ext cx="4148667" cy="4713111"/>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GB"/>
          </a:p>
        </p:txBody>
      </p:sp>
      <p:sp>
        <p:nvSpPr>
          <p:cNvPr id="5" name="Rectangle 3"/>
          <p:cNvSpPr>
            <a:spLocks noGrp="1" noChangeArrowheads="1"/>
          </p:cNvSpPr>
          <p:nvPr>
            <p:ph type="ftr" sz="quarter" idx="10"/>
          </p:nvPr>
        </p:nvSpPr>
        <p:spPr>
          <a:ln/>
        </p:spPr>
        <p:txBody>
          <a:bodyPr/>
          <a:lstStyle>
            <a:lvl1pPr>
              <a:defRPr/>
            </a:lvl1pPr>
          </a:lstStyle>
          <a:p>
            <a:endParaRPr lang="en-GB"/>
          </a:p>
        </p:txBody>
      </p:sp>
      <p:sp>
        <p:nvSpPr>
          <p:cNvPr id="6" name="Rectangle 9"/>
          <p:cNvSpPr>
            <a:spLocks noGrp="1" noChangeArrowheads="1"/>
          </p:cNvSpPr>
          <p:nvPr>
            <p:ph type="sldNum" sz="quarter" idx="11"/>
          </p:nvPr>
        </p:nvSpPr>
        <p:spPr>
          <a:ln/>
        </p:spPr>
        <p:txBody>
          <a:bodyPr/>
          <a:lstStyle>
            <a:lvl1pPr>
              <a:defRPr/>
            </a:lvl1pPr>
          </a:lstStyle>
          <a:p>
            <a:fld id="{827E0DC6-C0B9-4872-8235-EF244B181F00}" type="slidenum">
              <a:rPr lang="en-GB" smtClean="0"/>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508000" y="305153"/>
            <a:ext cx="9144000" cy="1270000"/>
          </a:xfrm>
        </p:spPr>
        <p:txBody>
          <a:bodyPr/>
          <a:lstStyle>
            <a:lvl1pPr>
              <a:defRPr/>
            </a:lvl1pPr>
          </a:lstStyle>
          <a:p>
            <a:r>
              <a:rPr lang="ko-KR" altLang="en-US"/>
              <a:t>마스터 제목 스타일 편집</a:t>
            </a:r>
            <a:endParaRPr lang="en-GB"/>
          </a:p>
        </p:txBody>
      </p:sp>
      <p:sp>
        <p:nvSpPr>
          <p:cNvPr id="3" name="Text Placeholder 2"/>
          <p:cNvSpPr>
            <a:spLocks noGrp="1"/>
          </p:cNvSpPr>
          <p:nvPr>
            <p:ph type="body" idx="1"/>
          </p:nvPr>
        </p:nvSpPr>
        <p:spPr>
          <a:xfrm>
            <a:off x="508000" y="1705681"/>
            <a:ext cx="4489098" cy="710847"/>
          </a:xfrm>
        </p:spPr>
        <p:txBody>
          <a:bodyPr anchor="b"/>
          <a:lstStyle>
            <a:lvl1pPr marL="0" indent="0">
              <a:buNone/>
              <a:defRPr sz="2700" b="1"/>
            </a:lvl1pPr>
            <a:lvl2pPr marL="507990" indent="0">
              <a:buNone/>
              <a:defRPr sz="2200" b="1"/>
            </a:lvl2pPr>
            <a:lvl3pPr marL="1015980" indent="0">
              <a:buNone/>
              <a:defRPr sz="2000" b="1"/>
            </a:lvl3pPr>
            <a:lvl4pPr marL="1523970" indent="0">
              <a:buNone/>
              <a:defRPr sz="1800" b="1"/>
            </a:lvl4pPr>
            <a:lvl5pPr marL="2031960" indent="0">
              <a:buNone/>
              <a:defRPr sz="1800" b="1"/>
            </a:lvl5pPr>
            <a:lvl6pPr marL="2539950" indent="0">
              <a:buNone/>
              <a:defRPr sz="1800" b="1"/>
            </a:lvl6pPr>
            <a:lvl7pPr marL="3047940" indent="0">
              <a:buNone/>
              <a:defRPr sz="1800" b="1"/>
            </a:lvl7pPr>
            <a:lvl8pPr marL="3555929" indent="0">
              <a:buNone/>
              <a:defRPr sz="1800" b="1"/>
            </a:lvl8pPr>
            <a:lvl9pPr marL="4063918" indent="0">
              <a:buNone/>
              <a:defRPr sz="1800" b="1"/>
            </a:lvl9pPr>
          </a:lstStyle>
          <a:p>
            <a:pPr lvl="0"/>
            <a:r>
              <a:rPr lang="ko-KR" altLang="en-US"/>
              <a:t>마스터 텍스트 스타일을 편집합니다</a:t>
            </a:r>
          </a:p>
        </p:txBody>
      </p:sp>
      <p:sp>
        <p:nvSpPr>
          <p:cNvPr id="4" name="Content Placeholder 3"/>
          <p:cNvSpPr>
            <a:spLocks noGrp="1"/>
          </p:cNvSpPr>
          <p:nvPr>
            <p:ph sz="half" idx="2"/>
          </p:nvPr>
        </p:nvSpPr>
        <p:spPr>
          <a:xfrm>
            <a:off x="508000" y="2416528"/>
            <a:ext cx="4489098" cy="439032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GB"/>
          </a:p>
        </p:txBody>
      </p:sp>
      <p:sp>
        <p:nvSpPr>
          <p:cNvPr id="5" name="Text Placeholder 4"/>
          <p:cNvSpPr>
            <a:spLocks noGrp="1"/>
          </p:cNvSpPr>
          <p:nvPr>
            <p:ph type="body" sz="quarter" idx="3"/>
          </p:nvPr>
        </p:nvSpPr>
        <p:spPr>
          <a:xfrm>
            <a:off x="5161141" y="1705681"/>
            <a:ext cx="4490861" cy="710847"/>
          </a:xfrm>
        </p:spPr>
        <p:txBody>
          <a:bodyPr anchor="b"/>
          <a:lstStyle>
            <a:lvl1pPr marL="0" indent="0">
              <a:buNone/>
              <a:defRPr sz="2700" b="1"/>
            </a:lvl1pPr>
            <a:lvl2pPr marL="507990" indent="0">
              <a:buNone/>
              <a:defRPr sz="2200" b="1"/>
            </a:lvl2pPr>
            <a:lvl3pPr marL="1015980" indent="0">
              <a:buNone/>
              <a:defRPr sz="2000" b="1"/>
            </a:lvl3pPr>
            <a:lvl4pPr marL="1523970" indent="0">
              <a:buNone/>
              <a:defRPr sz="1800" b="1"/>
            </a:lvl4pPr>
            <a:lvl5pPr marL="2031960" indent="0">
              <a:buNone/>
              <a:defRPr sz="1800" b="1"/>
            </a:lvl5pPr>
            <a:lvl6pPr marL="2539950" indent="0">
              <a:buNone/>
              <a:defRPr sz="1800" b="1"/>
            </a:lvl6pPr>
            <a:lvl7pPr marL="3047940" indent="0">
              <a:buNone/>
              <a:defRPr sz="1800" b="1"/>
            </a:lvl7pPr>
            <a:lvl8pPr marL="3555929" indent="0">
              <a:buNone/>
              <a:defRPr sz="1800" b="1"/>
            </a:lvl8pPr>
            <a:lvl9pPr marL="4063918" indent="0">
              <a:buNone/>
              <a:defRPr sz="1800" b="1"/>
            </a:lvl9pPr>
          </a:lstStyle>
          <a:p>
            <a:pPr lvl="0"/>
            <a:r>
              <a:rPr lang="ko-KR" altLang="en-US"/>
              <a:t>마스터 텍스트 스타일을 편집합니다</a:t>
            </a:r>
          </a:p>
        </p:txBody>
      </p:sp>
      <p:sp>
        <p:nvSpPr>
          <p:cNvPr id="6" name="Content Placeholder 5"/>
          <p:cNvSpPr>
            <a:spLocks noGrp="1"/>
          </p:cNvSpPr>
          <p:nvPr>
            <p:ph sz="quarter" idx="4"/>
          </p:nvPr>
        </p:nvSpPr>
        <p:spPr>
          <a:xfrm>
            <a:off x="5161141" y="2416528"/>
            <a:ext cx="4490861" cy="439032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GB"/>
          </a:p>
        </p:txBody>
      </p:sp>
      <p:sp>
        <p:nvSpPr>
          <p:cNvPr id="7" name="Rectangle 3"/>
          <p:cNvSpPr>
            <a:spLocks noGrp="1" noChangeArrowheads="1"/>
          </p:cNvSpPr>
          <p:nvPr>
            <p:ph type="ftr" sz="quarter" idx="10"/>
          </p:nvPr>
        </p:nvSpPr>
        <p:spPr>
          <a:ln/>
        </p:spPr>
        <p:txBody>
          <a:bodyPr/>
          <a:lstStyle>
            <a:lvl1pPr>
              <a:defRPr/>
            </a:lvl1pPr>
          </a:lstStyle>
          <a:p>
            <a:endParaRPr lang="en-GB"/>
          </a:p>
        </p:txBody>
      </p:sp>
      <p:sp>
        <p:nvSpPr>
          <p:cNvPr id="8" name="Rectangle 9"/>
          <p:cNvSpPr>
            <a:spLocks noGrp="1" noChangeArrowheads="1"/>
          </p:cNvSpPr>
          <p:nvPr>
            <p:ph type="sldNum" sz="quarter" idx="11"/>
          </p:nvPr>
        </p:nvSpPr>
        <p:spPr>
          <a:ln/>
        </p:spPr>
        <p:txBody>
          <a:bodyPr/>
          <a:lstStyle>
            <a:lvl1pPr>
              <a:defRPr/>
            </a:lvl1pPr>
          </a:lstStyle>
          <a:p>
            <a:fld id="{827E0DC6-C0B9-4872-8235-EF244B181F00}" type="slidenum">
              <a:rPr lang="en-GB" smtClean="0"/>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GB"/>
          </a:p>
        </p:txBody>
      </p:sp>
      <p:sp>
        <p:nvSpPr>
          <p:cNvPr id="3" name="Rectangle 3"/>
          <p:cNvSpPr>
            <a:spLocks noGrp="1" noChangeArrowheads="1"/>
          </p:cNvSpPr>
          <p:nvPr>
            <p:ph type="ftr" sz="quarter" idx="10"/>
          </p:nvPr>
        </p:nvSpPr>
        <p:spPr>
          <a:ln/>
        </p:spPr>
        <p:txBody>
          <a:bodyPr/>
          <a:lstStyle>
            <a:lvl1pPr>
              <a:defRPr/>
            </a:lvl1pPr>
          </a:lstStyle>
          <a:p>
            <a:endParaRPr lang="en-GB"/>
          </a:p>
        </p:txBody>
      </p:sp>
      <p:sp>
        <p:nvSpPr>
          <p:cNvPr id="4" name="Rectangle 9"/>
          <p:cNvSpPr>
            <a:spLocks noGrp="1" noChangeArrowheads="1"/>
          </p:cNvSpPr>
          <p:nvPr>
            <p:ph type="sldNum" sz="quarter" idx="11"/>
          </p:nvPr>
        </p:nvSpPr>
        <p:spPr>
          <a:ln/>
        </p:spPr>
        <p:txBody>
          <a:bodyPr/>
          <a:lstStyle>
            <a:lvl1pPr>
              <a:defRPr/>
            </a:lvl1pPr>
          </a:lstStyle>
          <a:p>
            <a:fld id="{827E0DC6-C0B9-4872-8235-EF244B181F00}" type="slidenum">
              <a:rPr lang="en-GB" smtClean="0"/>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endParaRPr lang="en-GB"/>
          </a:p>
        </p:txBody>
      </p:sp>
      <p:sp>
        <p:nvSpPr>
          <p:cNvPr id="3" name="Rectangle 9"/>
          <p:cNvSpPr>
            <a:spLocks noGrp="1" noChangeArrowheads="1"/>
          </p:cNvSpPr>
          <p:nvPr>
            <p:ph type="sldNum" sz="quarter" idx="11"/>
          </p:nvPr>
        </p:nvSpPr>
        <p:spPr>
          <a:ln/>
        </p:spPr>
        <p:txBody>
          <a:bodyPr/>
          <a:lstStyle>
            <a:lvl1pPr>
              <a:defRPr/>
            </a:lvl1pPr>
          </a:lstStyle>
          <a:p>
            <a:fld id="{827E0DC6-C0B9-4872-8235-EF244B181F00}"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4FC44EEB-8E32-489A-9612-ECCDF47D3D0B}" type="datetimeFigureOut">
              <a:rPr lang="ko-KR" altLang="en-US" smtClean="0"/>
              <a:pPr/>
              <a:t>2019-01-22</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95E2266-756C-49F1-91D7-B8EC07184CB1}" type="slidenum">
              <a:rPr lang="ko-KR" altLang="en-US" smtClean="0"/>
              <a:pPr/>
              <a:t>‹#›</a:t>
            </a:fld>
            <a:endParaRPr lang="ko-KR"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508002" y="303390"/>
            <a:ext cx="3342570" cy="1291167"/>
          </a:xfrm>
        </p:spPr>
        <p:txBody>
          <a:bodyPr anchor="b"/>
          <a:lstStyle>
            <a:lvl1pPr algn="l">
              <a:defRPr sz="2200" b="1"/>
            </a:lvl1pPr>
          </a:lstStyle>
          <a:p>
            <a:r>
              <a:rPr lang="ko-KR" altLang="en-US"/>
              <a:t>마스터 제목 스타일 편집</a:t>
            </a:r>
            <a:endParaRPr lang="en-GB"/>
          </a:p>
        </p:txBody>
      </p:sp>
      <p:sp>
        <p:nvSpPr>
          <p:cNvPr id="3" name="Content Placeholder 2"/>
          <p:cNvSpPr>
            <a:spLocks noGrp="1"/>
          </p:cNvSpPr>
          <p:nvPr>
            <p:ph idx="1"/>
          </p:nvPr>
        </p:nvSpPr>
        <p:spPr>
          <a:xfrm>
            <a:off x="3972278" y="303391"/>
            <a:ext cx="5679722" cy="6503459"/>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GB"/>
          </a:p>
        </p:txBody>
      </p:sp>
      <p:sp>
        <p:nvSpPr>
          <p:cNvPr id="4" name="Text Placeholder 3"/>
          <p:cNvSpPr>
            <a:spLocks noGrp="1"/>
          </p:cNvSpPr>
          <p:nvPr>
            <p:ph type="body" sz="half" idx="2"/>
          </p:nvPr>
        </p:nvSpPr>
        <p:spPr>
          <a:xfrm>
            <a:off x="508002" y="1594556"/>
            <a:ext cx="3342570" cy="5212292"/>
          </a:xfrm>
        </p:spPr>
        <p:txBody>
          <a:bodyPr/>
          <a:lstStyle>
            <a:lvl1pPr marL="0" indent="0">
              <a:buNone/>
              <a:defRPr sz="1600"/>
            </a:lvl1pPr>
            <a:lvl2pPr marL="507990" indent="0">
              <a:buNone/>
              <a:defRPr sz="1300"/>
            </a:lvl2pPr>
            <a:lvl3pPr marL="1015980" indent="0">
              <a:buNone/>
              <a:defRPr sz="1100"/>
            </a:lvl3pPr>
            <a:lvl4pPr marL="1523970" indent="0">
              <a:buNone/>
              <a:defRPr sz="1000"/>
            </a:lvl4pPr>
            <a:lvl5pPr marL="2031960" indent="0">
              <a:buNone/>
              <a:defRPr sz="1000"/>
            </a:lvl5pPr>
            <a:lvl6pPr marL="2539950" indent="0">
              <a:buNone/>
              <a:defRPr sz="1000"/>
            </a:lvl6pPr>
            <a:lvl7pPr marL="3047940" indent="0">
              <a:buNone/>
              <a:defRPr sz="1000"/>
            </a:lvl7pPr>
            <a:lvl8pPr marL="3555929" indent="0">
              <a:buNone/>
              <a:defRPr sz="1000"/>
            </a:lvl8pPr>
            <a:lvl9pPr marL="4063918" indent="0">
              <a:buNone/>
              <a:defRPr sz="1000"/>
            </a:lvl9pPr>
          </a:lstStyle>
          <a:p>
            <a:pPr lvl="0"/>
            <a:r>
              <a:rPr lang="ko-KR" altLang="en-US"/>
              <a:t>마스터 텍스트 스타일을 편집합니다</a:t>
            </a:r>
          </a:p>
        </p:txBody>
      </p:sp>
      <p:sp>
        <p:nvSpPr>
          <p:cNvPr id="5" name="Rectangle 3"/>
          <p:cNvSpPr>
            <a:spLocks noGrp="1" noChangeArrowheads="1"/>
          </p:cNvSpPr>
          <p:nvPr>
            <p:ph type="ftr" sz="quarter" idx="10"/>
          </p:nvPr>
        </p:nvSpPr>
        <p:spPr>
          <a:ln/>
        </p:spPr>
        <p:txBody>
          <a:bodyPr/>
          <a:lstStyle>
            <a:lvl1pPr>
              <a:defRPr/>
            </a:lvl1pPr>
          </a:lstStyle>
          <a:p>
            <a:endParaRPr lang="en-GB"/>
          </a:p>
        </p:txBody>
      </p:sp>
      <p:sp>
        <p:nvSpPr>
          <p:cNvPr id="6" name="Rectangle 9"/>
          <p:cNvSpPr>
            <a:spLocks noGrp="1" noChangeArrowheads="1"/>
          </p:cNvSpPr>
          <p:nvPr>
            <p:ph type="sldNum" sz="quarter" idx="11"/>
          </p:nvPr>
        </p:nvSpPr>
        <p:spPr>
          <a:ln/>
        </p:spPr>
        <p:txBody>
          <a:bodyPr/>
          <a:lstStyle>
            <a:lvl1pPr>
              <a:defRPr/>
            </a:lvl1pPr>
          </a:lstStyle>
          <a:p>
            <a:fld id="{827E0DC6-C0B9-4872-8235-EF244B181F00}" type="slidenum">
              <a:rPr lang="en-GB" smtClean="0"/>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1991431" y="5334001"/>
            <a:ext cx="6096000" cy="629709"/>
          </a:xfrm>
        </p:spPr>
        <p:txBody>
          <a:bodyPr anchor="b"/>
          <a:lstStyle>
            <a:lvl1pPr algn="l">
              <a:defRPr sz="2200" b="1"/>
            </a:lvl1pPr>
          </a:lstStyle>
          <a:p>
            <a:r>
              <a:rPr lang="ko-KR" altLang="en-US"/>
              <a:t>마스터 제목 스타일 편집</a:t>
            </a:r>
            <a:endParaRPr lang="en-GB"/>
          </a:p>
        </p:txBody>
      </p:sp>
      <p:sp>
        <p:nvSpPr>
          <p:cNvPr id="3" name="Picture Placeholder 2"/>
          <p:cNvSpPr>
            <a:spLocks noGrp="1"/>
          </p:cNvSpPr>
          <p:nvPr>
            <p:ph type="pic" idx="1"/>
          </p:nvPr>
        </p:nvSpPr>
        <p:spPr>
          <a:xfrm>
            <a:off x="1991431" y="680861"/>
            <a:ext cx="6096000" cy="4572000"/>
          </a:xfrm>
        </p:spPr>
        <p:txBody>
          <a:bodyPr/>
          <a:lstStyle>
            <a:lvl1pPr marL="0" indent="0">
              <a:buNone/>
              <a:defRPr sz="3600"/>
            </a:lvl1pPr>
            <a:lvl2pPr marL="507990" indent="0">
              <a:buNone/>
              <a:defRPr sz="3100"/>
            </a:lvl2pPr>
            <a:lvl3pPr marL="1015980" indent="0">
              <a:buNone/>
              <a:defRPr sz="2700"/>
            </a:lvl3pPr>
            <a:lvl4pPr marL="1523970" indent="0">
              <a:buNone/>
              <a:defRPr sz="2200"/>
            </a:lvl4pPr>
            <a:lvl5pPr marL="2031960" indent="0">
              <a:buNone/>
              <a:defRPr sz="2200"/>
            </a:lvl5pPr>
            <a:lvl6pPr marL="2539950" indent="0">
              <a:buNone/>
              <a:defRPr sz="2200"/>
            </a:lvl6pPr>
            <a:lvl7pPr marL="3047940" indent="0">
              <a:buNone/>
              <a:defRPr sz="2200"/>
            </a:lvl7pPr>
            <a:lvl8pPr marL="3555929" indent="0">
              <a:buNone/>
              <a:defRPr sz="2200"/>
            </a:lvl8pPr>
            <a:lvl9pPr marL="4063918" indent="0">
              <a:buNone/>
              <a:defRPr sz="2200"/>
            </a:lvl9pPr>
          </a:lstStyle>
          <a:p>
            <a:pPr lvl="0"/>
            <a:r>
              <a:rPr lang="ko-KR" altLang="en-US" noProof="0"/>
              <a:t>그림을 추가하려면 아이콘을 클릭하십시오</a:t>
            </a:r>
            <a:endParaRPr lang="en-GB" noProof="0"/>
          </a:p>
        </p:txBody>
      </p:sp>
      <p:sp>
        <p:nvSpPr>
          <p:cNvPr id="4" name="Text Placeholder 3"/>
          <p:cNvSpPr>
            <a:spLocks noGrp="1"/>
          </p:cNvSpPr>
          <p:nvPr>
            <p:ph type="body" sz="half" idx="2"/>
          </p:nvPr>
        </p:nvSpPr>
        <p:spPr>
          <a:xfrm>
            <a:off x="1991431" y="5963710"/>
            <a:ext cx="6096000" cy="894291"/>
          </a:xfrm>
        </p:spPr>
        <p:txBody>
          <a:bodyPr/>
          <a:lstStyle>
            <a:lvl1pPr marL="0" indent="0">
              <a:buNone/>
              <a:defRPr sz="1600"/>
            </a:lvl1pPr>
            <a:lvl2pPr marL="507990" indent="0">
              <a:buNone/>
              <a:defRPr sz="1300"/>
            </a:lvl2pPr>
            <a:lvl3pPr marL="1015980" indent="0">
              <a:buNone/>
              <a:defRPr sz="1100"/>
            </a:lvl3pPr>
            <a:lvl4pPr marL="1523970" indent="0">
              <a:buNone/>
              <a:defRPr sz="1000"/>
            </a:lvl4pPr>
            <a:lvl5pPr marL="2031960" indent="0">
              <a:buNone/>
              <a:defRPr sz="1000"/>
            </a:lvl5pPr>
            <a:lvl6pPr marL="2539950" indent="0">
              <a:buNone/>
              <a:defRPr sz="1000"/>
            </a:lvl6pPr>
            <a:lvl7pPr marL="3047940" indent="0">
              <a:buNone/>
              <a:defRPr sz="1000"/>
            </a:lvl7pPr>
            <a:lvl8pPr marL="3555929" indent="0">
              <a:buNone/>
              <a:defRPr sz="1000"/>
            </a:lvl8pPr>
            <a:lvl9pPr marL="4063918" indent="0">
              <a:buNone/>
              <a:defRPr sz="1000"/>
            </a:lvl9pPr>
          </a:lstStyle>
          <a:p>
            <a:pPr lvl="0"/>
            <a:r>
              <a:rPr lang="ko-KR" altLang="en-US"/>
              <a:t>마스터 텍스트 스타일을 편집합니다</a:t>
            </a:r>
          </a:p>
        </p:txBody>
      </p:sp>
      <p:sp>
        <p:nvSpPr>
          <p:cNvPr id="5" name="Rectangle 3"/>
          <p:cNvSpPr>
            <a:spLocks noGrp="1" noChangeArrowheads="1"/>
          </p:cNvSpPr>
          <p:nvPr>
            <p:ph type="ftr" sz="quarter" idx="10"/>
          </p:nvPr>
        </p:nvSpPr>
        <p:spPr>
          <a:ln/>
        </p:spPr>
        <p:txBody>
          <a:bodyPr/>
          <a:lstStyle>
            <a:lvl1pPr>
              <a:defRPr/>
            </a:lvl1pPr>
          </a:lstStyle>
          <a:p>
            <a:endParaRPr lang="en-GB"/>
          </a:p>
        </p:txBody>
      </p:sp>
      <p:sp>
        <p:nvSpPr>
          <p:cNvPr id="6" name="Rectangle 9"/>
          <p:cNvSpPr>
            <a:spLocks noGrp="1" noChangeArrowheads="1"/>
          </p:cNvSpPr>
          <p:nvPr>
            <p:ph type="sldNum" sz="quarter" idx="11"/>
          </p:nvPr>
        </p:nvSpPr>
        <p:spPr>
          <a:ln/>
        </p:spPr>
        <p:txBody>
          <a:bodyPr/>
          <a:lstStyle>
            <a:lvl1pPr>
              <a:defRPr/>
            </a:lvl1pPr>
          </a:lstStyle>
          <a:p>
            <a:fld id="{827E0DC6-C0B9-4872-8235-EF244B181F00}" type="slidenum">
              <a:rPr lang="en-GB" smtClean="0"/>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GB"/>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GB"/>
          </a:p>
        </p:txBody>
      </p:sp>
      <p:sp>
        <p:nvSpPr>
          <p:cNvPr id="4" name="Rectangle 3"/>
          <p:cNvSpPr>
            <a:spLocks noGrp="1" noChangeArrowheads="1"/>
          </p:cNvSpPr>
          <p:nvPr>
            <p:ph type="ftr" sz="quarter" idx="10"/>
          </p:nvPr>
        </p:nvSpPr>
        <p:spPr>
          <a:ln/>
        </p:spPr>
        <p:txBody>
          <a:bodyPr/>
          <a:lstStyle>
            <a:lvl1pPr>
              <a:defRPr/>
            </a:lvl1pPr>
          </a:lstStyle>
          <a:p>
            <a:endParaRPr lang="en-GB"/>
          </a:p>
        </p:txBody>
      </p:sp>
      <p:sp>
        <p:nvSpPr>
          <p:cNvPr id="5" name="Rectangle 9"/>
          <p:cNvSpPr>
            <a:spLocks noGrp="1" noChangeArrowheads="1"/>
          </p:cNvSpPr>
          <p:nvPr>
            <p:ph type="sldNum" sz="quarter" idx="11"/>
          </p:nvPr>
        </p:nvSpPr>
        <p:spPr>
          <a:ln/>
        </p:spPr>
        <p:txBody>
          <a:bodyPr/>
          <a:lstStyle>
            <a:lvl1pPr>
              <a:defRPr/>
            </a:lvl1pPr>
          </a:lstStyle>
          <a:p>
            <a:fld id="{827E0DC6-C0B9-4872-8235-EF244B181F00}" type="slidenum">
              <a:rPr lang="en-GB" smtClean="0"/>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6153" y="553863"/>
            <a:ext cx="2180167" cy="5923139"/>
          </a:xfrm>
        </p:spPr>
        <p:txBody>
          <a:bodyPr vert="eaVert"/>
          <a:lstStyle/>
          <a:p>
            <a:r>
              <a:rPr lang="ko-KR" altLang="en-US"/>
              <a:t>마스터 제목 스타일 편집</a:t>
            </a:r>
            <a:endParaRPr lang="en-GB"/>
          </a:p>
        </p:txBody>
      </p:sp>
      <p:sp>
        <p:nvSpPr>
          <p:cNvPr id="3" name="Vertical Text Placeholder 2"/>
          <p:cNvSpPr>
            <a:spLocks noGrp="1"/>
          </p:cNvSpPr>
          <p:nvPr>
            <p:ph type="body" orient="vert" idx="1"/>
          </p:nvPr>
        </p:nvSpPr>
        <p:spPr>
          <a:xfrm>
            <a:off x="495653" y="553863"/>
            <a:ext cx="6371167" cy="5923139"/>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GB"/>
          </a:p>
        </p:txBody>
      </p:sp>
      <p:sp>
        <p:nvSpPr>
          <p:cNvPr id="4" name="Rectangle 3"/>
          <p:cNvSpPr>
            <a:spLocks noGrp="1" noChangeArrowheads="1"/>
          </p:cNvSpPr>
          <p:nvPr>
            <p:ph type="ftr" sz="quarter" idx="10"/>
          </p:nvPr>
        </p:nvSpPr>
        <p:spPr>
          <a:ln/>
        </p:spPr>
        <p:txBody>
          <a:bodyPr/>
          <a:lstStyle>
            <a:lvl1pPr>
              <a:defRPr/>
            </a:lvl1pPr>
          </a:lstStyle>
          <a:p>
            <a:endParaRPr lang="en-GB"/>
          </a:p>
        </p:txBody>
      </p:sp>
      <p:sp>
        <p:nvSpPr>
          <p:cNvPr id="5" name="Rectangle 9"/>
          <p:cNvSpPr>
            <a:spLocks noGrp="1" noChangeArrowheads="1"/>
          </p:cNvSpPr>
          <p:nvPr>
            <p:ph type="sldNum" sz="quarter" idx="11"/>
          </p:nvPr>
        </p:nvSpPr>
        <p:spPr>
          <a:ln/>
        </p:spPr>
        <p:txBody>
          <a:bodyPr/>
          <a:lstStyle>
            <a:lvl1pPr>
              <a:defRPr/>
            </a:lvl1pPr>
          </a:lstStyle>
          <a:p>
            <a:fld id="{827E0DC6-C0B9-4872-8235-EF244B181F00}"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03276" y="4895850"/>
            <a:ext cx="8636000" cy="1514476"/>
          </a:xfrm>
        </p:spPr>
        <p:txBody>
          <a:bodyPr anchor="t"/>
          <a:lstStyle>
            <a:lvl1pPr algn="l">
              <a:defRPr sz="4000" b="1" cap="all"/>
            </a:lvl1pPr>
          </a:lstStyle>
          <a:p>
            <a:r>
              <a:rPr lang="ko-KR" altLang="en-US"/>
              <a:t>마스터 제목 스타일 편집</a:t>
            </a:r>
          </a:p>
        </p:txBody>
      </p:sp>
      <p:sp>
        <p:nvSpPr>
          <p:cNvPr id="3" name="텍스트 개체 틀 2"/>
          <p:cNvSpPr>
            <a:spLocks noGrp="1"/>
          </p:cNvSpPr>
          <p:nvPr>
            <p:ph type="body" idx="1"/>
          </p:nvPr>
        </p:nvSpPr>
        <p:spPr>
          <a:xfrm>
            <a:off x="803276" y="3228975"/>
            <a:ext cx="8636000" cy="1666876"/>
          </a:xfrm>
        </p:spPr>
        <p:txBody>
          <a:bodyPr anchor="b"/>
          <a:lstStyle>
            <a:lvl1pPr marL="0" indent="0">
              <a:buNone/>
              <a:defRPr sz="2000">
                <a:solidFill>
                  <a:schemeClr val="tx1">
                    <a:tint val="75000"/>
                  </a:schemeClr>
                </a:solidFill>
              </a:defRPr>
            </a:lvl1pPr>
            <a:lvl2pPr marL="457195" indent="0">
              <a:buNone/>
              <a:defRPr sz="1800">
                <a:solidFill>
                  <a:schemeClr val="tx1">
                    <a:tint val="75000"/>
                  </a:schemeClr>
                </a:solidFill>
              </a:defRPr>
            </a:lvl2pPr>
            <a:lvl3pPr marL="914391" indent="0">
              <a:buNone/>
              <a:defRPr sz="1600">
                <a:solidFill>
                  <a:schemeClr val="tx1">
                    <a:tint val="75000"/>
                  </a:schemeClr>
                </a:solidFill>
              </a:defRPr>
            </a:lvl3pPr>
            <a:lvl4pPr marL="1371586" indent="0">
              <a:buNone/>
              <a:defRPr sz="1400">
                <a:solidFill>
                  <a:schemeClr val="tx1">
                    <a:tint val="75000"/>
                  </a:schemeClr>
                </a:solidFill>
              </a:defRPr>
            </a:lvl4pPr>
            <a:lvl5pPr marL="1828782" indent="0">
              <a:buNone/>
              <a:defRPr sz="1400">
                <a:solidFill>
                  <a:schemeClr val="tx1">
                    <a:tint val="75000"/>
                  </a:schemeClr>
                </a:solidFill>
              </a:defRPr>
            </a:lvl5pPr>
            <a:lvl6pPr marL="2285977" indent="0">
              <a:buNone/>
              <a:defRPr sz="1400">
                <a:solidFill>
                  <a:schemeClr val="tx1">
                    <a:tint val="75000"/>
                  </a:schemeClr>
                </a:solidFill>
              </a:defRPr>
            </a:lvl6pPr>
            <a:lvl7pPr marL="2743173" indent="0">
              <a:buNone/>
              <a:defRPr sz="1400">
                <a:solidFill>
                  <a:schemeClr val="tx1">
                    <a:tint val="75000"/>
                  </a:schemeClr>
                </a:solidFill>
              </a:defRPr>
            </a:lvl7pPr>
            <a:lvl8pPr marL="3200368" indent="0">
              <a:buNone/>
              <a:defRPr sz="1400">
                <a:solidFill>
                  <a:schemeClr val="tx1">
                    <a:tint val="75000"/>
                  </a:schemeClr>
                </a:solidFill>
              </a:defRPr>
            </a:lvl8pPr>
            <a:lvl9pPr marL="3657563" indent="0">
              <a:buNone/>
              <a:defRPr sz="1400">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p:txBody>
          <a:bodyPr/>
          <a:lstStyle/>
          <a:p>
            <a:fld id="{4FC44EEB-8E32-489A-9612-ECCDF47D3D0B}" type="datetimeFigureOut">
              <a:rPr lang="ko-KR" altLang="en-US" smtClean="0"/>
              <a:pPr/>
              <a:t>2019-01-22</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95E2266-756C-49F1-91D7-B8EC07184CB1}" type="slidenum">
              <a:rPr lang="ko-KR" altLang="en-US" smtClean="0"/>
              <a:pPr/>
              <a:t>‹#›</a:t>
            </a:fld>
            <a:endParaRPr lang="ko-K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508000" y="1778000"/>
            <a:ext cx="4495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5156200" y="1778000"/>
            <a:ext cx="4495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4FC44EEB-8E32-489A-9612-ECCDF47D3D0B}" type="datetimeFigureOut">
              <a:rPr lang="ko-KR" altLang="en-US" smtClean="0"/>
              <a:pPr/>
              <a:t>2019-01-22</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A95E2266-756C-49F1-91D7-B8EC07184CB1}" type="slidenum">
              <a:rPr lang="ko-KR" altLang="en-US" smtClean="0"/>
              <a:pPr/>
              <a:t>‹#›</a:t>
            </a:fld>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a:t>마스터 제목 스타일 편집</a:t>
            </a:r>
          </a:p>
        </p:txBody>
      </p:sp>
      <p:sp>
        <p:nvSpPr>
          <p:cNvPr id="3" name="텍스트 개체 틀 2"/>
          <p:cNvSpPr>
            <a:spLocks noGrp="1"/>
          </p:cNvSpPr>
          <p:nvPr>
            <p:ph type="body" idx="1"/>
          </p:nvPr>
        </p:nvSpPr>
        <p:spPr>
          <a:xfrm>
            <a:off x="508001" y="1704976"/>
            <a:ext cx="4489450" cy="711200"/>
          </a:xfrm>
        </p:spPr>
        <p:txBody>
          <a:bodyPr anchor="b"/>
          <a:lstStyle>
            <a:lvl1pPr marL="0" indent="0">
              <a:buNone/>
              <a:defRPr sz="2400" b="1"/>
            </a:lvl1pPr>
            <a:lvl2pPr marL="457195" indent="0">
              <a:buNone/>
              <a:defRPr sz="2000" b="1"/>
            </a:lvl2pPr>
            <a:lvl3pPr marL="914391" indent="0">
              <a:buNone/>
              <a:defRPr sz="1800" b="1"/>
            </a:lvl3pPr>
            <a:lvl4pPr marL="1371586" indent="0">
              <a:buNone/>
              <a:defRPr sz="1600" b="1"/>
            </a:lvl4pPr>
            <a:lvl5pPr marL="1828782" indent="0">
              <a:buNone/>
              <a:defRPr sz="1600" b="1"/>
            </a:lvl5pPr>
            <a:lvl6pPr marL="2285977" indent="0">
              <a:buNone/>
              <a:defRPr sz="1600" b="1"/>
            </a:lvl6pPr>
            <a:lvl7pPr marL="2743173" indent="0">
              <a:buNone/>
              <a:defRPr sz="1600" b="1"/>
            </a:lvl7pPr>
            <a:lvl8pPr marL="3200368" indent="0">
              <a:buNone/>
              <a:defRPr sz="1600" b="1"/>
            </a:lvl8pPr>
            <a:lvl9pPr marL="3657563"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508001" y="2416176"/>
            <a:ext cx="4489450" cy="43910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5160964" y="1704976"/>
            <a:ext cx="4491037" cy="711200"/>
          </a:xfrm>
        </p:spPr>
        <p:txBody>
          <a:bodyPr anchor="b"/>
          <a:lstStyle>
            <a:lvl1pPr marL="0" indent="0">
              <a:buNone/>
              <a:defRPr sz="2400" b="1"/>
            </a:lvl1pPr>
            <a:lvl2pPr marL="457195" indent="0">
              <a:buNone/>
              <a:defRPr sz="2000" b="1"/>
            </a:lvl2pPr>
            <a:lvl3pPr marL="914391" indent="0">
              <a:buNone/>
              <a:defRPr sz="1800" b="1"/>
            </a:lvl3pPr>
            <a:lvl4pPr marL="1371586" indent="0">
              <a:buNone/>
              <a:defRPr sz="1600" b="1"/>
            </a:lvl4pPr>
            <a:lvl5pPr marL="1828782" indent="0">
              <a:buNone/>
              <a:defRPr sz="1600" b="1"/>
            </a:lvl5pPr>
            <a:lvl6pPr marL="2285977" indent="0">
              <a:buNone/>
              <a:defRPr sz="1600" b="1"/>
            </a:lvl6pPr>
            <a:lvl7pPr marL="2743173" indent="0">
              <a:buNone/>
              <a:defRPr sz="1600" b="1"/>
            </a:lvl7pPr>
            <a:lvl8pPr marL="3200368" indent="0">
              <a:buNone/>
              <a:defRPr sz="1600" b="1"/>
            </a:lvl8pPr>
            <a:lvl9pPr marL="3657563"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5160964" y="2416176"/>
            <a:ext cx="4491037" cy="43910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4FC44EEB-8E32-489A-9612-ECCDF47D3D0B}" type="datetimeFigureOut">
              <a:rPr lang="ko-KR" altLang="en-US" smtClean="0"/>
              <a:pPr/>
              <a:t>2019-01-22</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A95E2266-756C-49F1-91D7-B8EC07184CB1}" type="slidenum">
              <a:rPr lang="ko-KR" altLang="en-US" smtClean="0"/>
              <a:pPr/>
              <a:t>‹#›</a:t>
            </a:fld>
            <a:endParaRPr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4FC44EEB-8E32-489A-9612-ECCDF47D3D0B}" type="datetimeFigureOut">
              <a:rPr lang="ko-KR" altLang="en-US" smtClean="0"/>
              <a:pPr/>
              <a:t>2019-01-22</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A95E2266-756C-49F1-91D7-B8EC07184CB1}" type="slidenum">
              <a:rPr lang="ko-KR" altLang="en-US" smtClean="0"/>
              <a:pPr/>
              <a:t>‹#›</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4FC44EEB-8E32-489A-9612-ECCDF47D3D0B}" type="datetimeFigureOut">
              <a:rPr lang="ko-KR" altLang="en-US" smtClean="0"/>
              <a:pPr/>
              <a:t>2019-01-22</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A95E2266-756C-49F1-91D7-B8EC07184CB1}" type="slidenum">
              <a:rPr lang="ko-KR" altLang="en-US" smtClean="0"/>
              <a:pPr/>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508000" y="303214"/>
            <a:ext cx="3343276" cy="1290637"/>
          </a:xfrm>
        </p:spPr>
        <p:txBody>
          <a:bodyPr anchor="b"/>
          <a:lstStyle>
            <a:lvl1pPr algn="l">
              <a:defRPr sz="2000" b="1"/>
            </a:lvl1pPr>
          </a:lstStyle>
          <a:p>
            <a:r>
              <a:rPr lang="ko-KR" altLang="en-US"/>
              <a:t>마스터 제목 스타일 편집</a:t>
            </a:r>
          </a:p>
        </p:txBody>
      </p:sp>
      <p:sp>
        <p:nvSpPr>
          <p:cNvPr id="3" name="내용 개체 틀 2"/>
          <p:cNvSpPr>
            <a:spLocks noGrp="1"/>
          </p:cNvSpPr>
          <p:nvPr>
            <p:ph idx="1"/>
          </p:nvPr>
        </p:nvSpPr>
        <p:spPr>
          <a:xfrm>
            <a:off x="3971925" y="303213"/>
            <a:ext cx="5680076"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508000" y="1593851"/>
            <a:ext cx="3343276" cy="5213350"/>
          </a:xfrm>
        </p:spPr>
        <p:txBody>
          <a:bodyPr/>
          <a:lstStyle>
            <a:lvl1pPr marL="0" indent="0">
              <a:buNone/>
              <a:defRPr sz="1400"/>
            </a:lvl1pPr>
            <a:lvl2pPr marL="457195" indent="0">
              <a:buNone/>
              <a:defRPr sz="1200"/>
            </a:lvl2pPr>
            <a:lvl3pPr marL="914391" indent="0">
              <a:buNone/>
              <a:defRPr sz="1000"/>
            </a:lvl3pPr>
            <a:lvl4pPr marL="1371586" indent="0">
              <a:buNone/>
              <a:defRPr sz="900"/>
            </a:lvl4pPr>
            <a:lvl5pPr marL="1828782" indent="0">
              <a:buNone/>
              <a:defRPr sz="900"/>
            </a:lvl5pPr>
            <a:lvl6pPr marL="2285977" indent="0">
              <a:buNone/>
              <a:defRPr sz="900"/>
            </a:lvl6pPr>
            <a:lvl7pPr marL="2743173" indent="0">
              <a:buNone/>
              <a:defRPr sz="900"/>
            </a:lvl7pPr>
            <a:lvl8pPr marL="3200368" indent="0">
              <a:buNone/>
              <a:defRPr sz="900"/>
            </a:lvl8pPr>
            <a:lvl9pPr marL="3657563"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4FC44EEB-8E32-489A-9612-ECCDF47D3D0B}" type="datetimeFigureOut">
              <a:rPr lang="ko-KR" altLang="en-US" smtClean="0"/>
              <a:pPr/>
              <a:t>2019-01-22</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A95E2266-756C-49F1-91D7-B8EC07184CB1}" type="slidenum">
              <a:rPr lang="ko-KR" altLang="en-US" smtClean="0"/>
              <a:pPr/>
              <a:t>‹#›</a:t>
            </a:fld>
            <a:endParaRPr lang="ko-K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990726" y="5334000"/>
            <a:ext cx="6096000" cy="630238"/>
          </a:xfrm>
        </p:spPr>
        <p:txBody>
          <a:bodyPr anchor="b"/>
          <a:lstStyle>
            <a:lvl1pPr algn="l">
              <a:defRPr sz="2000" b="1"/>
            </a:lvl1pPr>
          </a:lstStyle>
          <a:p>
            <a:r>
              <a:rPr lang="ko-KR" altLang="en-US"/>
              <a:t>마스터 제목 스타일 편집</a:t>
            </a:r>
          </a:p>
        </p:txBody>
      </p:sp>
      <p:sp>
        <p:nvSpPr>
          <p:cNvPr id="3" name="그림 개체 틀 2"/>
          <p:cNvSpPr>
            <a:spLocks noGrp="1"/>
          </p:cNvSpPr>
          <p:nvPr>
            <p:ph type="pic" idx="1"/>
          </p:nvPr>
        </p:nvSpPr>
        <p:spPr>
          <a:xfrm>
            <a:off x="1990726" y="681038"/>
            <a:ext cx="6096000" cy="4572000"/>
          </a:xfrm>
        </p:spPr>
        <p:txBody>
          <a:bodyPr/>
          <a:lstStyle>
            <a:lvl1pPr marL="0" indent="0">
              <a:buNone/>
              <a:defRPr sz="3200"/>
            </a:lvl1pPr>
            <a:lvl2pPr marL="457195" indent="0">
              <a:buNone/>
              <a:defRPr sz="2800"/>
            </a:lvl2pPr>
            <a:lvl3pPr marL="914391" indent="0">
              <a:buNone/>
              <a:defRPr sz="2400"/>
            </a:lvl3pPr>
            <a:lvl4pPr marL="1371586" indent="0">
              <a:buNone/>
              <a:defRPr sz="2000"/>
            </a:lvl4pPr>
            <a:lvl5pPr marL="1828782" indent="0">
              <a:buNone/>
              <a:defRPr sz="2000"/>
            </a:lvl5pPr>
            <a:lvl6pPr marL="2285977" indent="0">
              <a:buNone/>
              <a:defRPr sz="2000"/>
            </a:lvl6pPr>
            <a:lvl7pPr marL="2743173" indent="0">
              <a:buNone/>
              <a:defRPr sz="2000"/>
            </a:lvl7pPr>
            <a:lvl8pPr marL="3200368" indent="0">
              <a:buNone/>
              <a:defRPr sz="2000"/>
            </a:lvl8pPr>
            <a:lvl9pPr marL="3657563" indent="0">
              <a:buNone/>
              <a:defRPr sz="2000"/>
            </a:lvl9pPr>
          </a:lstStyle>
          <a:p>
            <a:endParaRPr lang="ko-KR" altLang="en-US"/>
          </a:p>
        </p:txBody>
      </p:sp>
      <p:sp>
        <p:nvSpPr>
          <p:cNvPr id="4" name="텍스트 개체 틀 3"/>
          <p:cNvSpPr>
            <a:spLocks noGrp="1"/>
          </p:cNvSpPr>
          <p:nvPr>
            <p:ph type="body" sz="half" idx="2"/>
          </p:nvPr>
        </p:nvSpPr>
        <p:spPr>
          <a:xfrm>
            <a:off x="1990726" y="5964238"/>
            <a:ext cx="6096000" cy="893762"/>
          </a:xfrm>
        </p:spPr>
        <p:txBody>
          <a:bodyPr/>
          <a:lstStyle>
            <a:lvl1pPr marL="0" indent="0">
              <a:buNone/>
              <a:defRPr sz="1400"/>
            </a:lvl1pPr>
            <a:lvl2pPr marL="457195" indent="0">
              <a:buNone/>
              <a:defRPr sz="1200"/>
            </a:lvl2pPr>
            <a:lvl3pPr marL="914391" indent="0">
              <a:buNone/>
              <a:defRPr sz="1000"/>
            </a:lvl3pPr>
            <a:lvl4pPr marL="1371586" indent="0">
              <a:buNone/>
              <a:defRPr sz="900"/>
            </a:lvl4pPr>
            <a:lvl5pPr marL="1828782" indent="0">
              <a:buNone/>
              <a:defRPr sz="900"/>
            </a:lvl5pPr>
            <a:lvl6pPr marL="2285977" indent="0">
              <a:buNone/>
              <a:defRPr sz="900"/>
            </a:lvl6pPr>
            <a:lvl7pPr marL="2743173" indent="0">
              <a:buNone/>
              <a:defRPr sz="900"/>
            </a:lvl7pPr>
            <a:lvl8pPr marL="3200368" indent="0">
              <a:buNone/>
              <a:defRPr sz="900"/>
            </a:lvl8pPr>
            <a:lvl9pPr marL="3657563"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4FC44EEB-8E32-489A-9612-ECCDF47D3D0B}" type="datetimeFigureOut">
              <a:rPr lang="ko-KR" altLang="en-US" smtClean="0"/>
              <a:pPr/>
              <a:t>2019-01-22</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A95E2266-756C-49F1-91D7-B8EC07184CB1}" type="slidenum">
              <a:rPr lang="ko-KR" altLang="en-US" smtClean="0"/>
              <a:pPr/>
              <a:t>‹#›</a:t>
            </a:fld>
            <a:endParaRPr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508000" y="304800"/>
            <a:ext cx="9144000" cy="1270000"/>
          </a:xfrm>
          <a:prstGeom prst="rect">
            <a:avLst/>
          </a:prstGeom>
        </p:spPr>
        <p:txBody>
          <a:bodyPr vert="horz" lIns="91439" tIns="45720" rIns="91439"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508000" y="1778000"/>
            <a:ext cx="9144000" cy="5029200"/>
          </a:xfrm>
          <a:prstGeom prst="rect">
            <a:avLst/>
          </a:prstGeom>
        </p:spPr>
        <p:txBody>
          <a:bodyPr vert="horz" lIns="91439" tIns="45720" rIns="91439"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508000" y="7062788"/>
            <a:ext cx="2370138" cy="404812"/>
          </a:xfrm>
          <a:prstGeom prst="rect">
            <a:avLst/>
          </a:prstGeom>
        </p:spPr>
        <p:txBody>
          <a:bodyPr vert="horz" lIns="91439" tIns="45720" rIns="91439" bIns="45720" rtlCol="0" anchor="ctr"/>
          <a:lstStyle>
            <a:lvl1pPr algn="l">
              <a:defRPr sz="1200">
                <a:solidFill>
                  <a:schemeClr val="tx1">
                    <a:tint val="75000"/>
                  </a:schemeClr>
                </a:solidFill>
              </a:defRPr>
            </a:lvl1pPr>
          </a:lstStyle>
          <a:p>
            <a:fld id="{4FC44EEB-8E32-489A-9612-ECCDF47D3D0B}" type="datetimeFigureOut">
              <a:rPr lang="ko-KR" altLang="en-US" smtClean="0"/>
              <a:pPr/>
              <a:t>2019-01-22</a:t>
            </a:fld>
            <a:endParaRPr lang="ko-KR" altLang="en-US"/>
          </a:p>
        </p:txBody>
      </p:sp>
      <p:sp>
        <p:nvSpPr>
          <p:cNvPr id="5" name="바닥글 개체 틀 4"/>
          <p:cNvSpPr>
            <a:spLocks noGrp="1"/>
          </p:cNvSpPr>
          <p:nvPr>
            <p:ph type="ftr" sz="quarter" idx="3"/>
          </p:nvPr>
        </p:nvSpPr>
        <p:spPr>
          <a:xfrm>
            <a:off x="3471863" y="7062788"/>
            <a:ext cx="3216276" cy="404812"/>
          </a:xfrm>
          <a:prstGeom prst="rect">
            <a:avLst/>
          </a:prstGeom>
        </p:spPr>
        <p:txBody>
          <a:bodyPr vert="horz" lIns="91439" tIns="45720" rIns="91439"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7281864" y="7062788"/>
            <a:ext cx="2370137" cy="404812"/>
          </a:xfrm>
          <a:prstGeom prst="rect">
            <a:avLst/>
          </a:prstGeom>
        </p:spPr>
        <p:txBody>
          <a:bodyPr vert="horz" lIns="91439" tIns="45720" rIns="91439" bIns="45720" rtlCol="0" anchor="ctr"/>
          <a:lstStyle>
            <a:lvl1pPr algn="r">
              <a:defRPr sz="1200">
                <a:solidFill>
                  <a:schemeClr val="tx1">
                    <a:tint val="75000"/>
                  </a:schemeClr>
                </a:solidFill>
              </a:defRPr>
            </a:lvl1pPr>
          </a:lstStyle>
          <a:p>
            <a:fld id="{A95E2266-756C-49F1-91D7-B8EC07184CB1}"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sldLayoutIdLst>
    <p:sldLayoutId id="2147484384" r:id="rId1"/>
    <p:sldLayoutId id="2147484385" r:id="rId2"/>
    <p:sldLayoutId id="2147484386" r:id="rId3"/>
    <p:sldLayoutId id="2147484387" r:id="rId4"/>
    <p:sldLayoutId id="2147484388" r:id="rId5"/>
    <p:sldLayoutId id="2147484389" r:id="rId6"/>
    <p:sldLayoutId id="2147484390" r:id="rId7"/>
    <p:sldLayoutId id="2147484391" r:id="rId8"/>
    <p:sldLayoutId id="2147484392" r:id="rId9"/>
    <p:sldLayoutId id="2147484393" r:id="rId10"/>
    <p:sldLayoutId id="2147484394" r:id="rId11"/>
    <p:sldLayoutId id="2147484395" r:id="rId12"/>
  </p:sldLayoutIdLst>
  <p:txStyles>
    <p:titleStyle>
      <a:lvl1pPr algn="ctr" defTabSz="914391" rtl="0" eaLnBrk="1" latinLnBrk="1" hangingPunct="1">
        <a:spcBef>
          <a:spcPct val="0"/>
        </a:spcBef>
        <a:buNone/>
        <a:defRPr sz="4400" kern="1200">
          <a:solidFill>
            <a:schemeClr val="tx1"/>
          </a:solidFill>
          <a:latin typeface="+mj-lt"/>
          <a:ea typeface="+mj-ea"/>
          <a:cs typeface="+mj-cs"/>
        </a:defRPr>
      </a:lvl1pPr>
    </p:titleStyle>
    <p:bodyStyle>
      <a:lvl1pPr marL="342897" indent="-342897" algn="l" defTabSz="914391"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43" indent="-285747" algn="l" defTabSz="914391"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2989" indent="-228598" algn="l" defTabSz="914391"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184" indent="-228598" algn="l" defTabSz="914391"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379" indent="-228598" algn="l" defTabSz="914391"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575" indent="-228598" algn="l" defTabSz="914391"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770" indent="-228598" algn="l" defTabSz="914391"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8966" indent="-228598" algn="l" defTabSz="914391"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161" indent="-228598" algn="l" defTabSz="914391"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391" rtl="0" eaLnBrk="1" latinLnBrk="1" hangingPunct="1">
        <a:defRPr sz="1800" kern="1200">
          <a:solidFill>
            <a:schemeClr val="tx1"/>
          </a:solidFill>
          <a:latin typeface="+mn-lt"/>
          <a:ea typeface="+mn-ea"/>
          <a:cs typeface="+mn-cs"/>
        </a:defRPr>
      </a:lvl1pPr>
      <a:lvl2pPr marL="457195" algn="l" defTabSz="914391" rtl="0" eaLnBrk="1" latinLnBrk="1" hangingPunct="1">
        <a:defRPr sz="1800" kern="1200">
          <a:solidFill>
            <a:schemeClr val="tx1"/>
          </a:solidFill>
          <a:latin typeface="+mn-lt"/>
          <a:ea typeface="+mn-ea"/>
          <a:cs typeface="+mn-cs"/>
        </a:defRPr>
      </a:lvl2pPr>
      <a:lvl3pPr marL="914391" algn="l" defTabSz="914391" rtl="0" eaLnBrk="1" latinLnBrk="1" hangingPunct="1">
        <a:defRPr sz="1800" kern="1200">
          <a:solidFill>
            <a:schemeClr val="tx1"/>
          </a:solidFill>
          <a:latin typeface="+mn-lt"/>
          <a:ea typeface="+mn-ea"/>
          <a:cs typeface="+mn-cs"/>
        </a:defRPr>
      </a:lvl3pPr>
      <a:lvl4pPr marL="1371586" algn="l" defTabSz="914391" rtl="0" eaLnBrk="1" latinLnBrk="1" hangingPunct="1">
        <a:defRPr sz="1800" kern="1200">
          <a:solidFill>
            <a:schemeClr val="tx1"/>
          </a:solidFill>
          <a:latin typeface="+mn-lt"/>
          <a:ea typeface="+mn-ea"/>
          <a:cs typeface="+mn-cs"/>
        </a:defRPr>
      </a:lvl4pPr>
      <a:lvl5pPr marL="1828782" algn="l" defTabSz="914391" rtl="0" eaLnBrk="1" latinLnBrk="1" hangingPunct="1">
        <a:defRPr sz="1800" kern="1200">
          <a:solidFill>
            <a:schemeClr val="tx1"/>
          </a:solidFill>
          <a:latin typeface="+mn-lt"/>
          <a:ea typeface="+mn-ea"/>
          <a:cs typeface="+mn-cs"/>
        </a:defRPr>
      </a:lvl5pPr>
      <a:lvl6pPr marL="2285977" algn="l" defTabSz="914391" rtl="0" eaLnBrk="1" latinLnBrk="1" hangingPunct="1">
        <a:defRPr sz="1800" kern="1200">
          <a:solidFill>
            <a:schemeClr val="tx1"/>
          </a:solidFill>
          <a:latin typeface="+mn-lt"/>
          <a:ea typeface="+mn-ea"/>
          <a:cs typeface="+mn-cs"/>
        </a:defRPr>
      </a:lvl6pPr>
      <a:lvl7pPr marL="2743173" algn="l" defTabSz="914391" rtl="0" eaLnBrk="1" latinLnBrk="1" hangingPunct="1">
        <a:defRPr sz="1800" kern="1200">
          <a:solidFill>
            <a:schemeClr val="tx1"/>
          </a:solidFill>
          <a:latin typeface="+mn-lt"/>
          <a:ea typeface="+mn-ea"/>
          <a:cs typeface="+mn-cs"/>
        </a:defRPr>
      </a:lvl7pPr>
      <a:lvl8pPr marL="3200368" algn="l" defTabSz="914391" rtl="0" eaLnBrk="1" latinLnBrk="1" hangingPunct="1">
        <a:defRPr sz="1800" kern="1200">
          <a:solidFill>
            <a:schemeClr val="tx1"/>
          </a:solidFill>
          <a:latin typeface="+mn-lt"/>
          <a:ea typeface="+mn-ea"/>
          <a:cs typeface="+mn-cs"/>
        </a:defRPr>
      </a:lvl8pPr>
      <a:lvl9pPr marL="3657563" algn="l" defTabSz="914391"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33" name="AutoShape 9"/>
          <p:cNvSpPr>
            <a:spLocks noChangeArrowheads="1"/>
          </p:cNvSpPr>
          <p:nvPr/>
        </p:nvSpPr>
        <p:spPr bwMode="auto">
          <a:xfrm>
            <a:off x="0" y="1605140"/>
            <a:ext cx="10160000" cy="84667"/>
          </a:xfrm>
          <a:prstGeom prst="flowChartProcess">
            <a:avLst/>
          </a:prstGeom>
          <a:solidFill>
            <a:srgbClr val="D8E2E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101598" tIns="50798" rIns="101598" bIns="50798" anchor="ctr"/>
          <a:lstStyle/>
          <a:p>
            <a:pPr eaLnBrk="1" hangingPunct="1"/>
            <a:endParaRPr lang="en-US" altLang="en-US"/>
          </a:p>
        </p:txBody>
      </p:sp>
      <p:sp>
        <p:nvSpPr>
          <p:cNvPr id="1027" name="Rectangle 2"/>
          <p:cNvSpPr>
            <a:spLocks noGrp="1" noChangeArrowheads="1"/>
          </p:cNvSpPr>
          <p:nvPr>
            <p:ph type="body" idx="1"/>
          </p:nvPr>
        </p:nvSpPr>
        <p:spPr bwMode="auto">
          <a:xfrm>
            <a:off x="495653" y="1763890"/>
            <a:ext cx="8464902" cy="4713111"/>
          </a:xfrm>
          <a:prstGeom prst="rect">
            <a:avLst/>
          </a:prstGeom>
          <a:noFill/>
          <a:ln w="9525">
            <a:noFill/>
            <a:miter lim="800000"/>
            <a:headEnd/>
            <a:tailEnd/>
          </a:ln>
          <a:effectLst/>
        </p:spPr>
        <p:txBody>
          <a:bodyPr vert="horz" wrap="square" lIns="101598" tIns="50798" rIns="101598" bIns="50798" numCol="1" anchor="t" anchorCtr="0" compatLnSpc="1">
            <a:prstTxWarp prst="textNoShape">
              <a:avLst/>
            </a:prstTxWarp>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ltLang="en-US"/>
          </a:p>
        </p:txBody>
      </p:sp>
      <p:sp>
        <p:nvSpPr>
          <p:cNvPr id="541699" name="Rectangle 3"/>
          <p:cNvSpPr>
            <a:spLocks noGrp="1" noChangeArrowheads="1"/>
          </p:cNvSpPr>
          <p:nvPr>
            <p:ph type="ftr" sz="quarter" idx="3"/>
          </p:nvPr>
        </p:nvSpPr>
        <p:spPr bwMode="auto">
          <a:xfrm>
            <a:off x="-12348" y="7272516"/>
            <a:ext cx="3185584" cy="2645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01598" tIns="50798" rIns="101598" bIns="50798" numCol="1" anchor="t" anchorCtr="0" compatLnSpc="1">
            <a:prstTxWarp prst="textNoShape">
              <a:avLst/>
            </a:prstTxWarp>
          </a:bodyPr>
          <a:lstStyle>
            <a:lvl1pPr eaLnBrk="1" hangingPunct="1">
              <a:defRPr sz="1000" u="sng">
                <a:solidFill>
                  <a:schemeClr val="bg2"/>
                </a:solidFill>
                <a:latin typeface="+mn-lt"/>
              </a:defRPr>
            </a:lvl1pPr>
          </a:lstStyle>
          <a:p>
            <a:endParaRPr lang="en-GB"/>
          </a:p>
        </p:txBody>
      </p:sp>
      <p:sp>
        <p:nvSpPr>
          <p:cNvPr id="2" name="AutoShape 9"/>
          <p:cNvSpPr>
            <a:spLocks noChangeArrowheads="1"/>
          </p:cNvSpPr>
          <p:nvPr/>
        </p:nvSpPr>
        <p:spPr bwMode="auto">
          <a:xfrm>
            <a:off x="0" y="6604001"/>
            <a:ext cx="10160000" cy="84667"/>
          </a:xfrm>
          <a:prstGeom prst="flowChartProcess">
            <a:avLst/>
          </a:prstGeom>
          <a:solidFill>
            <a:srgbClr val="EEEEEE"/>
          </a:solidFill>
          <a:ln w="9525">
            <a:noFill/>
            <a:miter lim="800000"/>
            <a:headEnd/>
            <a:tailEnd/>
          </a:ln>
          <a:effectLst/>
        </p:spPr>
        <p:txBody>
          <a:bodyPr wrap="none" lIns="101598" tIns="50798" rIns="101598" bIns="50798" anchor="ctr"/>
          <a:lstStyle/>
          <a:p>
            <a:pPr eaLnBrk="1" hangingPunct="1"/>
            <a:endParaRPr lang="en-US" altLang="en-US"/>
          </a:p>
        </p:txBody>
      </p:sp>
      <p:sp>
        <p:nvSpPr>
          <p:cNvPr id="541705" name="Rectangle 9"/>
          <p:cNvSpPr>
            <a:spLocks noGrp="1" noChangeArrowheads="1"/>
          </p:cNvSpPr>
          <p:nvPr>
            <p:ph type="sldNum" sz="quarter" idx="4"/>
          </p:nvPr>
        </p:nvSpPr>
        <p:spPr bwMode="auto">
          <a:xfrm>
            <a:off x="6981472" y="7328959"/>
            <a:ext cx="2370667" cy="2769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01598" tIns="50798" rIns="101598" bIns="50798" numCol="1" anchor="t" anchorCtr="0" compatLnSpc="1">
            <a:prstTxWarp prst="textNoShape">
              <a:avLst/>
            </a:prstTxWarp>
          </a:bodyPr>
          <a:lstStyle>
            <a:lvl1pPr algn="r">
              <a:defRPr sz="1100">
                <a:solidFill>
                  <a:srgbClr val="5F5F5F"/>
                </a:solidFill>
                <a:latin typeface="Century Gothic" pitchFamily="34" charset="0"/>
              </a:defRPr>
            </a:lvl1pPr>
          </a:lstStyle>
          <a:p>
            <a:fld id="{827E0DC6-C0B9-4872-8235-EF244B181F00}" type="slidenum">
              <a:rPr lang="en-GB" smtClean="0"/>
              <a:pPr/>
              <a:t>‹#›</a:t>
            </a:fld>
            <a:endParaRPr lang="en-GB"/>
          </a:p>
        </p:txBody>
      </p:sp>
      <p:sp>
        <p:nvSpPr>
          <p:cNvPr id="1031" name="Rectangle 10"/>
          <p:cNvSpPr>
            <a:spLocks noGrp="1" noChangeArrowheads="1"/>
          </p:cNvSpPr>
          <p:nvPr>
            <p:ph type="title"/>
          </p:nvPr>
        </p:nvSpPr>
        <p:spPr bwMode="auto">
          <a:xfrm>
            <a:off x="770820" y="553861"/>
            <a:ext cx="8445500" cy="1270000"/>
          </a:xfrm>
          <a:prstGeom prst="rect">
            <a:avLst/>
          </a:prstGeom>
          <a:noFill/>
          <a:ln w="9525">
            <a:noFill/>
            <a:miter lim="800000"/>
            <a:headEnd/>
            <a:tailEnd/>
          </a:ln>
          <a:effectLst/>
        </p:spPr>
        <p:txBody>
          <a:bodyPr vert="horz" wrap="square" lIns="101598" tIns="50798" rIns="101598" bIns="50798" numCol="1" anchor="ctr" anchorCtr="0" compatLnSpc="1">
            <a:prstTxWarp prst="textNoShape">
              <a:avLst/>
            </a:prstTxWarp>
          </a:bodyPr>
          <a:lstStyle/>
          <a:p>
            <a:pPr lvl="0"/>
            <a:r>
              <a:rPr lang="ko-KR" altLang="en-US"/>
              <a:t>마스터 제목 스타일 편집</a:t>
            </a:r>
            <a:endParaRPr lang="en-US" altLang="en-US"/>
          </a:p>
        </p:txBody>
      </p:sp>
      <p:pic>
        <p:nvPicPr>
          <p:cNvPr id="1032" name="Picture 21" descr="dpadm_horizontal4"/>
          <p:cNvPicPr>
            <a:picLocks noChangeAspect="1" noChangeArrowheads="1"/>
          </p:cNvPicPr>
          <p:nvPr/>
        </p:nvPicPr>
        <p:blipFill>
          <a:blip r:embed="rId13" cstate="print"/>
          <a:srcRect/>
          <a:stretch>
            <a:fillRect/>
          </a:stretch>
        </p:blipFill>
        <p:spPr bwMode="auto">
          <a:xfrm>
            <a:off x="0" y="2"/>
            <a:ext cx="10160000" cy="70908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97" r:id="rId1"/>
    <p:sldLayoutId id="2147484398" r:id="rId2"/>
    <p:sldLayoutId id="2147484399" r:id="rId3"/>
    <p:sldLayoutId id="2147484400" r:id="rId4"/>
    <p:sldLayoutId id="2147484401" r:id="rId5"/>
    <p:sldLayoutId id="2147484402" r:id="rId6"/>
    <p:sldLayoutId id="2147484403" r:id="rId7"/>
    <p:sldLayoutId id="2147484404" r:id="rId8"/>
    <p:sldLayoutId id="2147484405" r:id="rId9"/>
    <p:sldLayoutId id="2147484406" r:id="rId10"/>
    <p:sldLayoutId id="2147484407" r:id="rId11"/>
  </p:sldLayoutIdLst>
  <p:transition spd="med">
    <p:fade/>
  </p:transition>
  <p:txStyles>
    <p:titleStyle>
      <a:lvl1pPr algn="l" rtl="0" eaLnBrk="1" fontAlgn="base" latinLnBrk="1" hangingPunct="1">
        <a:spcBef>
          <a:spcPct val="0"/>
        </a:spcBef>
        <a:spcAft>
          <a:spcPct val="0"/>
        </a:spcAft>
        <a:defRPr sz="4000" b="1">
          <a:solidFill>
            <a:schemeClr val="tx1"/>
          </a:solidFill>
          <a:latin typeface="+mj-lt"/>
          <a:ea typeface="+mj-ea"/>
          <a:cs typeface="+mj-cs"/>
        </a:defRPr>
      </a:lvl1pPr>
      <a:lvl2pPr algn="l" rtl="0" eaLnBrk="1" fontAlgn="base" latinLnBrk="1" hangingPunct="1">
        <a:spcBef>
          <a:spcPct val="0"/>
        </a:spcBef>
        <a:spcAft>
          <a:spcPct val="0"/>
        </a:spcAft>
        <a:defRPr sz="4000" b="1">
          <a:solidFill>
            <a:schemeClr val="tx1"/>
          </a:solidFill>
          <a:latin typeface="Century Gothic" pitchFamily="34" charset="0"/>
        </a:defRPr>
      </a:lvl2pPr>
      <a:lvl3pPr algn="l" rtl="0" eaLnBrk="1" fontAlgn="base" latinLnBrk="1" hangingPunct="1">
        <a:spcBef>
          <a:spcPct val="0"/>
        </a:spcBef>
        <a:spcAft>
          <a:spcPct val="0"/>
        </a:spcAft>
        <a:defRPr sz="4000" b="1">
          <a:solidFill>
            <a:schemeClr val="tx1"/>
          </a:solidFill>
          <a:latin typeface="Century Gothic" pitchFamily="34" charset="0"/>
        </a:defRPr>
      </a:lvl3pPr>
      <a:lvl4pPr algn="l" rtl="0" eaLnBrk="1" fontAlgn="base" latinLnBrk="1" hangingPunct="1">
        <a:spcBef>
          <a:spcPct val="0"/>
        </a:spcBef>
        <a:spcAft>
          <a:spcPct val="0"/>
        </a:spcAft>
        <a:defRPr sz="4000" b="1">
          <a:solidFill>
            <a:schemeClr val="tx1"/>
          </a:solidFill>
          <a:latin typeface="Century Gothic" pitchFamily="34" charset="0"/>
        </a:defRPr>
      </a:lvl4pPr>
      <a:lvl5pPr algn="l" rtl="0" eaLnBrk="1" fontAlgn="base" latinLnBrk="1" hangingPunct="1">
        <a:spcBef>
          <a:spcPct val="0"/>
        </a:spcBef>
        <a:spcAft>
          <a:spcPct val="0"/>
        </a:spcAft>
        <a:defRPr sz="4000" b="1">
          <a:solidFill>
            <a:schemeClr val="tx1"/>
          </a:solidFill>
          <a:latin typeface="Century Gothic" pitchFamily="34" charset="0"/>
        </a:defRPr>
      </a:lvl5pPr>
      <a:lvl6pPr marL="507990" algn="l" rtl="0" eaLnBrk="1" fontAlgn="base" latinLnBrk="1" hangingPunct="1">
        <a:spcBef>
          <a:spcPct val="0"/>
        </a:spcBef>
        <a:spcAft>
          <a:spcPct val="0"/>
        </a:spcAft>
        <a:defRPr sz="4000" b="1">
          <a:solidFill>
            <a:schemeClr val="tx1"/>
          </a:solidFill>
          <a:latin typeface="Century Gothic" pitchFamily="34" charset="0"/>
        </a:defRPr>
      </a:lvl6pPr>
      <a:lvl7pPr marL="1015980" algn="l" rtl="0" eaLnBrk="1" fontAlgn="base" latinLnBrk="1" hangingPunct="1">
        <a:spcBef>
          <a:spcPct val="0"/>
        </a:spcBef>
        <a:spcAft>
          <a:spcPct val="0"/>
        </a:spcAft>
        <a:defRPr sz="4000" b="1">
          <a:solidFill>
            <a:schemeClr val="tx1"/>
          </a:solidFill>
          <a:latin typeface="Century Gothic" pitchFamily="34" charset="0"/>
        </a:defRPr>
      </a:lvl7pPr>
      <a:lvl8pPr marL="1523970" algn="l" rtl="0" eaLnBrk="1" fontAlgn="base" latinLnBrk="1" hangingPunct="1">
        <a:spcBef>
          <a:spcPct val="0"/>
        </a:spcBef>
        <a:spcAft>
          <a:spcPct val="0"/>
        </a:spcAft>
        <a:defRPr sz="4000" b="1">
          <a:solidFill>
            <a:schemeClr val="tx1"/>
          </a:solidFill>
          <a:latin typeface="Century Gothic" pitchFamily="34" charset="0"/>
        </a:defRPr>
      </a:lvl8pPr>
      <a:lvl9pPr marL="2031960" algn="l" rtl="0" eaLnBrk="1" fontAlgn="base" latinLnBrk="1" hangingPunct="1">
        <a:spcBef>
          <a:spcPct val="0"/>
        </a:spcBef>
        <a:spcAft>
          <a:spcPct val="0"/>
        </a:spcAft>
        <a:defRPr sz="4000" b="1">
          <a:solidFill>
            <a:schemeClr val="tx1"/>
          </a:solidFill>
          <a:latin typeface="Century Gothic" pitchFamily="34" charset="0"/>
        </a:defRPr>
      </a:lvl9pPr>
    </p:titleStyle>
    <p:bodyStyle>
      <a:lvl1pPr marL="380992" indent="-380992" algn="l" rtl="0" eaLnBrk="1" fontAlgn="base" latinLnBrk="1" hangingPunct="1">
        <a:spcBef>
          <a:spcPct val="20000"/>
        </a:spcBef>
        <a:spcAft>
          <a:spcPct val="0"/>
        </a:spcAft>
        <a:buFont typeface="Wingdings" pitchFamily="2" charset="2"/>
        <a:buChar char="§"/>
        <a:defRPr sz="2700" b="1">
          <a:solidFill>
            <a:schemeClr val="tx1"/>
          </a:solidFill>
          <a:latin typeface="+mn-lt"/>
          <a:ea typeface="+mn-ea"/>
          <a:cs typeface="+mn-cs"/>
        </a:defRPr>
      </a:lvl1pPr>
      <a:lvl2pPr marL="825484" indent="-317493" algn="l" rtl="0" eaLnBrk="1" fontAlgn="base" latinLnBrk="1" hangingPunct="1">
        <a:spcBef>
          <a:spcPct val="20000"/>
        </a:spcBef>
        <a:spcAft>
          <a:spcPct val="0"/>
        </a:spcAft>
        <a:buChar char="–"/>
        <a:defRPr sz="2200" b="1">
          <a:solidFill>
            <a:schemeClr val="tx1"/>
          </a:solidFill>
          <a:latin typeface="+mn-lt"/>
          <a:ea typeface="+mn-ea"/>
        </a:defRPr>
      </a:lvl2pPr>
      <a:lvl3pPr marL="1269974" indent="-253994" algn="l" rtl="0" eaLnBrk="1" fontAlgn="base" latinLnBrk="1" hangingPunct="1">
        <a:spcBef>
          <a:spcPct val="20000"/>
        </a:spcBef>
        <a:spcAft>
          <a:spcPct val="0"/>
        </a:spcAft>
        <a:buChar char="•"/>
        <a:defRPr>
          <a:solidFill>
            <a:schemeClr val="tx1"/>
          </a:solidFill>
          <a:latin typeface="+mn-lt"/>
          <a:ea typeface="+mn-ea"/>
        </a:defRPr>
      </a:lvl3pPr>
      <a:lvl4pPr marL="1777964" indent="-253994" algn="l" rtl="0" eaLnBrk="1" fontAlgn="base" latinLnBrk="1" hangingPunct="1">
        <a:spcBef>
          <a:spcPct val="20000"/>
        </a:spcBef>
        <a:spcAft>
          <a:spcPct val="0"/>
        </a:spcAft>
        <a:buChar char="–"/>
        <a:defRPr sz="1800">
          <a:solidFill>
            <a:schemeClr val="tx1"/>
          </a:solidFill>
          <a:latin typeface="+mn-lt"/>
          <a:ea typeface="+mn-ea"/>
        </a:defRPr>
      </a:lvl4pPr>
      <a:lvl5pPr marL="2285954" indent="-253994" algn="l" rtl="0" eaLnBrk="1" fontAlgn="base" latinLnBrk="1" hangingPunct="1">
        <a:spcBef>
          <a:spcPct val="20000"/>
        </a:spcBef>
        <a:spcAft>
          <a:spcPct val="0"/>
        </a:spcAft>
        <a:buChar char="»"/>
        <a:defRPr sz="1800">
          <a:solidFill>
            <a:schemeClr val="tx1"/>
          </a:solidFill>
          <a:latin typeface="+mn-lt"/>
          <a:ea typeface="+mn-ea"/>
        </a:defRPr>
      </a:lvl5pPr>
      <a:lvl6pPr marL="2793944" indent="-253994" algn="l" rtl="0" eaLnBrk="1" fontAlgn="base" latinLnBrk="1" hangingPunct="1">
        <a:spcBef>
          <a:spcPct val="20000"/>
        </a:spcBef>
        <a:spcAft>
          <a:spcPct val="0"/>
        </a:spcAft>
        <a:buChar char="»"/>
        <a:defRPr sz="1800">
          <a:solidFill>
            <a:schemeClr val="tx1"/>
          </a:solidFill>
          <a:latin typeface="+mn-lt"/>
          <a:ea typeface="+mn-ea"/>
        </a:defRPr>
      </a:lvl6pPr>
      <a:lvl7pPr marL="3301934" indent="-253994" algn="l" rtl="0" eaLnBrk="1" fontAlgn="base" latinLnBrk="1" hangingPunct="1">
        <a:spcBef>
          <a:spcPct val="20000"/>
        </a:spcBef>
        <a:spcAft>
          <a:spcPct val="0"/>
        </a:spcAft>
        <a:buChar char="»"/>
        <a:defRPr sz="1800">
          <a:solidFill>
            <a:schemeClr val="tx1"/>
          </a:solidFill>
          <a:latin typeface="+mn-lt"/>
          <a:ea typeface="+mn-ea"/>
        </a:defRPr>
      </a:lvl7pPr>
      <a:lvl8pPr marL="3809924" indent="-253994" algn="l" rtl="0" eaLnBrk="1" fontAlgn="base" latinLnBrk="1" hangingPunct="1">
        <a:spcBef>
          <a:spcPct val="20000"/>
        </a:spcBef>
        <a:spcAft>
          <a:spcPct val="0"/>
        </a:spcAft>
        <a:buChar char="»"/>
        <a:defRPr sz="1800">
          <a:solidFill>
            <a:schemeClr val="tx1"/>
          </a:solidFill>
          <a:latin typeface="+mn-lt"/>
          <a:ea typeface="+mn-ea"/>
        </a:defRPr>
      </a:lvl8pPr>
      <a:lvl9pPr marL="4317913" indent="-253994" algn="l" rtl="0" eaLnBrk="1" fontAlgn="base" latinLnBrk="1" hangingPunct="1">
        <a:spcBef>
          <a:spcPct val="20000"/>
        </a:spcBef>
        <a:spcAft>
          <a:spcPct val="0"/>
        </a:spcAft>
        <a:buChar char="»"/>
        <a:defRPr sz="1800">
          <a:solidFill>
            <a:schemeClr val="tx1"/>
          </a:solidFill>
          <a:latin typeface="+mn-lt"/>
          <a:ea typeface="+mn-ea"/>
        </a:defRPr>
      </a:lvl9pPr>
    </p:bodyStyle>
    <p:otherStyle>
      <a:defPPr>
        <a:defRPr lang="en-US"/>
      </a:defPPr>
      <a:lvl1pPr marL="0" algn="l" defTabSz="1015980" rtl="0" eaLnBrk="1" latinLnBrk="1" hangingPunct="1">
        <a:defRPr sz="2000" kern="1200">
          <a:solidFill>
            <a:schemeClr val="tx1"/>
          </a:solidFill>
          <a:latin typeface="+mn-lt"/>
          <a:ea typeface="+mn-ea"/>
          <a:cs typeface="+mn-cs"/>
        </a:defRPr>
      </a:lvl1pPr>
      <a:lvl2pPr marL="507990" algn="l" defTabSz="1015980" rtl="0" eaLnBrk="1" latinLnBrk="1" hangingPunct="1">
        <a:defRPr sz="2000" kern="1200">
          <a:solidFill>
            <a:schemeClr val="tx1"/>
          </a:solidFill>
          <a:latin typeface="+mn-lt"/>
          <a:ea typeface="+mn-ea"/>
          <a:cs typeface="+mn-cs"/>
        </a:defRPr>
      </a:lvl2pPr>
      <a:lvl3pPr marL="1015980" algn="l" defTabSz="1015980" rtl="0" eaLnBrk="1" latinLnBrk="1" hangingPunct="1">
        <a:defRPr sz="2000" kern="1200">
          <a:solidFill>
            <a:schemeClr val="tx1"/>
          </a:solidFill>
          <a:latin typeface="+mn-lt"/>
          <a:ea typeface="+mn-ea"/>
          <a:cs typeface="+mn-cs"/>
        </a:defRPr>
      </a:lvl3pPr>
      <a:lvl4pPr marL="1523970" algn="l" defTabSz="1015980" rtl="0" eaLnBrk="1" latinLnBrk="1" hangingPunct="1">
        <a:defRPr sz="2000" kern="1200">
          <a:solidFill>
            <a:schemeClr val="tx1"/>
          </a:solidFill>
          <a:latin typeface="+mn-lt"/>
          <a:ea typeface="+mn-ea"/>
          <a:cs typeface="+mn-cs"/>
        </a:defRPr>
      </a:lvl4pPr>
      <a:lvl5pPr marL="2031960" algn="l" defTabSz="1015980" rtl="0" eaLnBrk="1" latinLnBrk="1" hangingPunct="1">
        <a:defRPr sz="2000" kern="1200">
          <a:solidFill>
            <a:schemeClr val="tx1"/>
          </a:solidFill>
          <a:latin typeface="+mn-lt"/>
          <a:ea typeface="+mn-ea"/>
          <a:cs typeface="+mn-cs"/>
        </a:defRPr>
      </a:lvl5pPr>
      <a:lvl6pPr marL="2539950" algn="l" defTabSz="1015980" rtl="0" eaLnBrk="1" latinLnBrk="1" hangingPunct="1">
        <a:defRPr sz="2000" kern="1200">
          <a:solidFill>
            <a:schemeClr val="tx1"/>
          </a:solidFill>
          <a:latin typeface="+mn-lt"/>
          <a:ea typeface="+mn-ea"/>
          <a:cs typeface="+mn-cs"/>
        </a:defRPr>
      </a:lvl6pPr>
      <a:lvl7pPr marL="3047940" algn="l" defTabSz="1015980" rtl="0" eaLnBrk="1" latinLnBrk="1" hangingPunct="1">
        <a:defRPr sz="2000" kern="1200">
          <a:solidFill>
            <a:schemeClr val="tx1"/>
          </a:solidFill>
          <a:latin typeface="+mn-lt"/>
          <a:ea typeface="+mn-ea"/>
          <a:cs typeface="+mn-cs"/>
        </a:defRPr>
      </a:lvl7pPr>
      <a:lvl8pPr marL="3555929" algn="l" defTabSz="1015980" rtl="0" eaLnBrk="1" latinLnBrk="1" hangingPunct="1">
        <a:defRPr sz="2000" kern="1200">
          <a:solidFill>
            <a:schemeClr val="tx1"/>
          </a:solidFill>
          <a:latin typeface="+mn-lt"/>
          <a:ea typeface="+mn-ea"/>
          <a:cs typeface="+mn-cs"/>
        </a:defRPr>
      </a:lvl8pPr>
      <a:lvl9pPr marL="4063918" algn="l" defTabSz="1015980" rtl="0" eaLnBrk="1" latinLnBrk="1"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cid:image002.png@01D4A6B1.F2ACA550" TargetMode="External"/><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cid:image003.png@01D4A6B2.49F01F90" TargetMode="External"/><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ubtitle 2"/>
          <p:cNvSpPr>
            <a:spLocks noGrp="1"/>
          </p:cNvSpPr>
          <p:nvPr>
            <p:ph type="subTitle" idx="1"/>
          </p:nvPr>
        </p:nvSpPr>
        <p:spPr>
          <a:xfrm>
            <a:off x="359570" y="5791200"/>
            <a:ext cx="9440863" cy="1360488"/>
          </a:xfrm>
        </p:spPr>
        <p:txBody>
          <a:bodyPr/>
          <a:lstStyle/>
          <a:p>
            <a:pPr>
              <a:lnSpc>
                <a:spcPct val="80000"/>
              </a:lnSpc>
            </a:pPr>
            <a:r>
              <a:rPr lang="en-US" altLang="en-US" sz="1400" b="0" dirty="0">
                <a:latin typeface="Arial" pitchFamily="34" charset="0"/>
                <a:cs typeface="Arial" pitchFamily="34" charset="0"/>
              </a:rPr>
              <a:t>Veronique </a:t>
            </a:r>
            <a:r>
              <a:rPr lang="en-US" altLang="en-US" sz="1400" b="0" dirty="0" err="1">
                <a:latin typeface="Arial" pitchFamily="34" charset="0"/>
                <a:cs typeface="Arial" pitchFamily="34" charset="0"/>
              </a:rPr>
              <a:t>Verbruggen</a:t>
            </a:r>
            <a:r>
              <a:rPr lang="en-US" altLang="en-US" sz="1400" b="0" dirty="0">
                <a:latin typeface="Arial" pitchFamily="34" charset="0"/>
                <a:cs typeface="Arial" pitchFamily="34" charset="0"/>
              </a:rPr>
              <a:t>, Senior Inter-regional Adviser Governance and Public  </a:t>
            </a:r>
          </a:p>
          <a:p>
            <a:pPr>
              <a:lnSpc>
                <a:spcPct val="80000"/>
              </a:lnSpc>
            </a:pPr>
            <a:r>
              <a:rPr lang="en-US" altLang="en-US" sz="1400" b="0" dirty="0">
                <a:latin typeface="Arial" pitchFamily="34" charset="0"/>
                <a:cs typeface="Arial" pitchFamily="34" charset="0"/>
              </a:rPr>
              <a:t>Administration Institution Building, CDU</a:t>
            </a:r>
          </a:p>
          <a:p>
            <a:pPr>
              <a:lnSpc>
                <a:spcPct val="80000"/>
              </a:lnSpc>
            </a:pPr>
            <a:r>
              <a:rPr lang="en-US" altLang="en-US" sz="1400" dirty="0">
                <a:latin typeface="Arial" pitchFamily="34" charset="0"/>
                <a:cs typeface="Arial" pitchFamily="34" charset="0"/>
              </a:rPr>
              <a:t>Division for Public Institutions and Digital Government (DPIDG)</a:t>
            </a:r>
          </a:p>
          <a:p>
            <a:pPr>
              <a:lnSpc>
                <a:spcPct val="80000"/>
              </a:lnSpc>
            </a:pPr>
            <a:r>
              <a:rPr lang="en-US" altLang="en-US" sz="1400" dirty="0">
                <a:latin typeface="Arial" pitchFamily="34" charset="0"/>
                <a:cs typeface="Arial" pitchFamily="34" charset="0"/>
              </a:rPr>
              <a:t>United Nations Department of Economic and Social Affairs (UN DESA)</a:t>
            </a:r>
          </a:p>
          <a:p>
            <a:pPr>
              <a:spcBef>
                <a:spcPct val="0"/>
              </a:spcBef>
            </a:pPr>
            <a:endParaRPr lang="es-ES" altLang="ko-KR" sz="1300" b="0" dirty="0">
              <a:latin typeface="Arial" pitchFamily="34" charset="0"/>
              <a:cs typeface="Arial" pitchFamily="34" charset="0"/>
            </a:endParaRPr>
          </a:p>
          <a:p>
            <a:endParaRPr lang="en-US" altLang="ko-KR" dirty="0"/>
          </a:p>
        </p:txBody>
      </p:sp>
      <p:sp>
        <p:nvSpPr>
          <p:cNvPr id="7" name="TextBox 6"/>
          <p:cNvSpPr txBox="1"/>
          <p:nvPr/>
        </p:nvSpPr>
        <p:spPr>
          <a:xfrm>
            <a:off x="430213" y="1457325"/>
            <a:ext cx="9361487" cy="779697"/>
          </a:xfrm>
          <a:prstGeom prst="rect">
            <a:avLst/>
          </a:prstGeom>
          <a:noFill/>
        </p:spPr>
        <p:txBody>
          <a:bodyPr lIns="101598" tIns="50798" rIns="101598" bIns="50798">
            <a:spAutoFit/>
          </a:bodyPr>
          <a:lstStyle/>
          <a:p>
            <a:pPr algn="ctr"/>
            <a:endParaRPr lang="en-US" altLang="ko-KR" sz="2200" b="1" dirty="0">
              <a:solidFill>
                <a:srgbClr val="7F7F7F"/>
              </a:solidFill>
              <a:latin typeface="Arial" pitchFamily="34" charset="0"/>
              <a:ea typeface="Tahoma" pitchFamily="34" charset="0"/>
            </a:endParaRPr>
          </a:p>
          <a:p>
            <a:pPr algn="ctr"/>
            <a:endParaRPr lang="en-US" altLang="ko-KR" sz="2200" b="1" dirty="0">
              <a:solidFill>
                <a:srgbClr val="7F7F7F"/>
              </a:solidFill>
              <a:latin typeface="Arial" pitchFamily="34" charset="0"/>
              <a:ea typeface="Tahoma" pitchFamily="34" charset="0"/>
            </a:endParaRPr>
          </a:p>
        </p:txBody>
      </p:sp>
      <p:sp>
        <p:nvSpPr>
          <p:cNvPr id="15364" name="TextBox 7"/>
          <p:cNvSpPr txBox="1">
            <a:spLocks noChangeArrowheads="1"/>
          </p:cNvSpPr>
          <p:nvPr/>
        </p:nvSpPr>
        <p:spPr bwMode="auto">
          <a:xfrm>
            <a:off x="812800" y="1489076"/>
            <a:ext cx="8534400" cy="841252"/>
          </a:xfrm>
          <a:prstGeom prst="rect">
            <a:avLst/>
          </a:prstGeom>
          <a:noFill/>
          <a:ln w="9525">
            <a:noFill/>
            <a:miter lim="800000"/>
            <a:headEnd/>
            <a:tailEnd/>
          </a:ln>
        </p:spPr>
        <p:txBody>
          <a:bodyPr wrap="square" lIns="101598" tIns="50798" rIns="101598" bIns="50798">
            <a:spAutoFit/>
          </a:bodyPr>
          <a:lstStyle/>
          <a:p>
            <a:pPr algn="ctr"/>
            <a:r>
              <a:rPr lang="en-US" altLang="ko-KR" sz="2400" b="1" dirty="0">
                <a:solidFill>
                  <a:srgbClr val="1F40A4"/>
                </a:solidFill>
                <a:latin typeface="SegoeUI" charset="0"/>
                <a:cs typeface="Arial" pitchFamily="34" charset="0"/>
              </a:rPr>
              <a:t>Implementing the 2030 Agenda in the Asia- Pacific region, 23-24 January 2019, Shanghai</a:t>
            </a:r>
            <a:endParaRPr lang="en-US" altLang="ko-KR" sz="2400" b="1" dirty="0">
              <a:solidFill>
                <a:srgbClr val="1F40A4"/>
              </a:solidFill>
              <a:latin typeface="Arial" pitchFamily="34" charset="0"/>
              <a:cs typeface="Arial" pitchFamily="34" charset="0"/>
            </a:endParaRPr>
          </a:p>
        </p:txBody>
      </p:sp>
      <p:pic>
        <p:nvPicPr>
          <p:cNvPr id="15365" name="Picture 10" descr="https://www.regjeringen.no/globalassets/departementene/ud/bilder/utviklingssamarbeid/icons-final_red.png"/>
          <p:cNvPicPr>
            <a:picLocks noChangeAspect="1" noChangeArrowheads="1"/>
          </p:cNvPicPr>
          <p:nvPr/>
        </p:nvPicPr>
        <p:blipFill>
          <a:blip r:embed="rId3" cstate="print"/>
          <a:srcRect/>
          <a:stretch>
            <a:fillRect/>
          </a:stretch>
        </p:blipFill>
        <p:spPr bwMode="auto">
          <a:xfrm>
            <a:off x="3022600" y="3962400"/>
            <a:ext cx="4114800" cy="1736726"/>
          </a:xfrm>
          <a:prstGeom prst="rect">
            <a:avLst/>
          </a:prstGeom>
          <a:noFill/>
          <a:ln w="9525">
            <a:noFill/>
            <a:miter lim="800000"/>
            <a:headEnd/>
            <a:tailEnd/>
          </a:ln>
        </p:spPr>
      </p:pic>
      <p:sp>
        <p:nvSpPr>
          <p:cNvPr id="3" name="Rectangle 1">
            <a:extLst>
              <a:ext uri="{FF2B5EF4-FFF2-40B4-BE49-F238E27FC236}">
                <a16:creationId xmlns:a16="http://schemas.microsoft.com/office/drawing/2014/main" id="{2F7A4287-376C-4008-AE40-D9300455F93D}"/>
              </a:ext>
            </a:extLst>
          </p:cNvPr>
          <p:cNvSpPr>
            <a:spLocks noGrp="1" noChangeArrowheads="1"/>
          </p:cNvSpPr>
          <p:nvPr>
            <p:ph type="ctrTitle" sz="quarter"/>
          </p:nvPr>
        </p:nvSpPr>
        <p:spPr bwMode="auto">
          <a:xfrm>
            <a:off x="1371392" y="2776124"/>
            <a:ext cx="8418971"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rPr>
              <a:t>Institutional arrangements to </a:t>
            </a:r>
            <a:r>
              <a:rPr lang="en-US" altLang="en-US" sz="2800" b="0" dirty="0">
                <a:latin typeface="Arial" panose="020B0604020202020204" pitchFamily="34" charset="0"/>
              </a:rPr>
              <a:t>facilitate coherence in </a:t>
            </a:r>
            <a:br>
              <a:rPr lang="en-US" altLang="en-US" sz="2800" b="0" dirty="0">
                <a:latin typeface="Arial" panose="020B0604020202020204" pitchFamily="34" charset="0"/>
              </a:rPr>
            </a:br>
            <a:r>
              <a:rPr lang="en-US" altLang="en-US" sz="2800" b="0" dirty="0">
                <a:latin typeface="Arial" panose="020B0604020202020204" pitchFamily="34" charset="0"/>
              </a:rPr>
              <a:t>sustainable development policies</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B36D3-21AF-4951-847D-97BA2FD9C6F9}"/>
              </a:ext>
            </a:extLst>
          </p:cNvPr>
          <p:cNvSpPr>
            <a:spLocks noGrp="1"/>
          </p:cNvSpPr>
          <p:nvPr>
            <p:ph type="title"/>
          </p:nvPr>
        </p:nvSpPr>
        <p:spPr/>
        <p:txBody>
          <a:bodyPr/>
          <a:lstStyle/>
          <a:p>
            <a:r>
              <a:rPr lang="en-US" dirty="0"/>
              <a:t>Horizontal policy coherence</a:t>
            </a:r>
          </a:p>
        </p:txBody>
      </p:sp>
      <p:sp>
        <p:nvSpPr>
          <p:cNvPr id="6" name="Content Placeholder 5">
            <a:extLst>
              <a:ext uri="{FF2B5EF4-FFF2-40B4-BE49-F238E27FC236}">
                <a16:creationId xmlns:a16="http://schemas.microsoft.com/office/drawing/2014/main" id="{A47E15AF-BE62-4EAB-83CD-E486BBBB3D22}"/>
              </a:ext>
            </a:extLst>
          </p:cNvPr>
          <p:cNvSpPr>
            <a:spLocks noGrp="1"/>
          </p:cNvSpPr>
          <p:nvPr>
            <p:ph idx="1"/>
          </p:nvPr>
        </p:nvSpPr>
        <p:spPr/>
        <p:txBody>
          <a:bodyPr/>
          <a:lstStyle/>
          <a:p>
            <a:r>
              <a:rPr lang="en-US" sz="2400" dirty="0">
                <a:latin typeface="Arial" panose="020B0604020202020204" pitchFamily="34" charset="0"/>
                <a:cs typeface="Arial" panose="020B0604020202020204" pitchFamily="34" charset="0"/>
              </a:rPr>
              <a:t>Institutional coordination mechanisms to develop a </a:t>
            </a:r>
          </a:p>
          <a:p>
            <a:pPr marL="0" indent="0">
              <a:buNone/>
            </a:pPr>
            <a:r>
              <a:rPr lang="en-US" sz="2400" dirty="0">
                <a:latin typeface="Arial" panose="020B0604020202020204" pitchFamily="34" charset="0"/>
                <a:cs typeface="Arial" panose="020B0604020202020204" pitchFamily="34" charset="0"/>
              </a:rPr>
              <a:t>     comprehensive national sustainable development</a:t>
            </a:r>
          </a:p>
          <a:p>
            <a:pPr marL="0" indent="0">
              <a:buNone/>
            </a:pPr>
            <a:r>
              <a:rPr lang="en-US" sz="2400" dirty="0">
                <a:latin typeface="Arial" panose="020B0604020202020204" pitchFamily="34" charset="0"/>
                <a:cs typeface="Arial" panose="020B0604020202020204" pitchFamily="34" charset="0"/>
              </a:rPr>
              <a:t>     strategy</a:t>
            </a:r>
          </a:p>
          <a:p>
            <a:r>
              <a:rPr lang="en-US" sz="2400" dirty="0">
                <a:latin typeface="Arial" panose="020B0604020202020204" pitchFamily="34" charset="0"/>
                <a:cs typeface="Arial" panose="020B0604020202020204" pitchFamily="34" charset="0"/>
              </a:rPr>
              <a:t>Cross-sector coordination mechanisms to lead and coordinate SDG implementation </a:t>
            </a:r>
          </a:p>
          <a:p>
            <a:r>
              <a:rPr lang="en-US" sz="2400" dirty="0">
                <a:latin typeface="Arial" panose="020B0604020202020204" pitchFamily="34" charset="0"/>
                <a:cs typeface="Arial" panose="020B0604020202020204" pitchFamily="34" charset="0"/>
              </a:rPr>
              <a:t>Alignment of budgetary processes with SDG </a:t>
            </a:r>
          </a:p>
          <a:p>
            <a:pPr marL="0" indent="0">
              <a:buNone/>
            </a:pPr>
            <a:r>
              <a:rPr lang="en-US" sz="2400" dirty="0">
                <a:latin typeface="Arial" panose="020B0604020202020204" pitchFamily="34" charset="0"/>
                <a:cs typeface="Arial" panose="020B0604020202020204" pitchFamily="34" charset="0"/>
              </a:rPr>
              <a:t>    strategies in case of cross-sectoral priorities</a:t>
            </a:r>
          </a:p>
          <a:p>
            <a:r>
              <a:rPr lang="en-US" sz="2400" dirty="0">
                <a:latin typeface="Arial" panose="020B0604020202020204" pitchFamily="34" charset="0"/>
                <a:cs typeface="Arial" panose="020B0604020202020204" pitchFamily="34" charset="0"/>
              </a:rPr>
              <a:t>Institutional/ staff incentives to work across sectors</a:t>
            </a:r>
          </a:p>
          <a:p>
            <a:r>
              <a:rPr lang="en-US" sz="2400" dirty="0">
                <a:latin typeface="Arial" panose="020B0604020202020204" pitchFamily="34" charset="0"/>
                <a:cs typeface="Arial" panose="020B0604020202020204" pitchFamily="34" charset="0"/>
              </a:rPr>
              <a:t>Monitoring, evaluation &amp; review SDG processes</a:t>
            </a:r>
          </a:p>
          <a:p>
            <a:r>
              <a:rPr lang="en-US" sz="2400" dirty="0">
                <a:latin typeface="Arial" panose="020B0604020202020204" pitchFamily="34" charset="0"/>
                <a:cs typeface="Arial" panose="020B0604020202020204" pitchFamily="34" charset="0"/>
              </a:rPr>
              <a:t>Parliaments and Supreme Audit Institutions </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6451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132A6-95A8-49B8-B575-482663403E43}"/>
              </a:ext>
            </a:extLst>
          </p:cNvPr>
          <p:cNvSpPr>
            <a:spLocks noGrp="1"/>
          </p:cNvSpPr>
          <p:nvPr>
            <p:ph type="title"/>
          </p:nvPr>
        </p:nvSpPr>
        <p:spPr/>
        <p:txBody>
          <a:bodyPr/>
          <a:lstStyle/>
          <a:p>
            <a:endParaRPr lang="en-US" dirty="0"/>
          </a:p>
        </p:txBody>
      </p:sp>
      <p:pic>
        <p:nvPicPr>
          <p:cNvPr id="4" name="Content Placeholder 3" descr="cid:image002.png@01D4A6B1.F2ACA550">
            <a:extLst>
              <a:ext uri="{FF2B5EF4-FFF2-40B4-BE49-F238E27FC236}">
                <a16:creationId xmlns:a16="http://schemas.microsoft.com/office/drawing/2014/main" id="{D68F9B25-B9F3-47CE-9346-99B2371F3A6F}"/>
              </a:ext>
            </a:extLst>
          </p:cNvPr>
          <p:cNvPicPr>
            <a:picLocks noGrp="1"/>
          </p:cNvPicPr>
          <p:nvPr>
            <p:ph idx="1"/>
          </p:nvPr>
        </p:nvPicPr>
        <p:blipFill>
          <a:blip r:embed="rId2" r:link="rId3">
            <a:extLst>
              <a:ext uri="{28A0092B-C50C-407E-A947-70E740481C1C}">
                <a14:useLocalDpi xmlns:a14="http://schemas.microsoft.com/office/drawing/2010/main" val="0"/>
              </a:ext>
            </a:extLst>
          </a:blip>
          <a:srcRect/>
          <a:stretch>
            <a:fillRect/>
          </a:stretch>
        </p:blipFill>
        <p:spPr bwMode="auto">
          <a:xfrm>
            <a:off x="254000" y="838200"/>
            <a:ext cx="9880600" cy="6400800"/>
          </a:xfrm>
          <a:prstGeom prst="rect">
            <a:avLst/>
          </a:prstGeom>
          <a:noFill/>
          <a:ln>
            <a:noFill/>
          </a:ln>
        </p:spPr>
      </p:pic>
    </p:spTree>
    <p:extLst>
      <p:ext uri="{BB962C8B-B14F-4D97-AF65-F5344CB8AC3E}">
        <p14:creationId xmlns:p14="http://schemas.microsoft.com/office/powerpoint/2010/main" val="2484447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88AE7-CDDA-4F42-BE09-AC1A2296CCC3}"/>
              </a:ext>
            </a:extLst>
          </p:cNvPr>
          <p:cNvSpPr>
            <a:spLocks noGrp="1"/>
          </p:cNvSpPr>
          <p:nvPr>
            <p:ph type="title"/>
          </p:nvPr>
        </p:nvSpPr>
        <p:spPr/>
        <p:txBody>
          <a:bodyPr/>
          <a:lstStyle/>
          <a:p>
            <a:endParaRPr lang="en-US"/>
          </a:p>
        </p:txBody>
      </p:sp>
      <p:pic>
        <p:nvPicPr>
          <p:cNvPr id="4" name="Content Placeholder 3" descr="cid:image003.png@01D4A6B2.49F01F90">
            <a:extLst>
              <a:ext uri="{FF2B5EF4-FFF2-40B4-BE49-F238E27FC236}">
                <a16:creationId xmlns:a16="http://schemas.microsoft.com/office/drawing/2014/main" id="{DD8A9BC4-ED06-4CDE-8047-2DB55E427D17}"/>
              </a:ext>
            </a:extLst>
          </p:cNvPr>
          <p:cNvPicPr>
            <a:picLocks noGrp="1"/>
          </p:cNvPicPr>
          <p:nvPr>
            <p:ph idx="1"/>
          </p:nvPr>
        </p:nvPicPr>
        <p:blipFill>
          <a:blip r:embed="rId2" r:link="rId3">
            <a:extLst>
              <a:ext uri="{28A0092B-C50C-407E-A947-70E740481C1C}">
                <a14:useLocalDpi xmlns:a14="http://schemas.microsoft.com/office/drawing/2010/main" val="0"/>
              </a:ext>
            </a:extLst>
          </a:blip>
          <a:srcRect/>
          <a:stretch>
            <a:fillRect/>
          </a:stretch>
        </p:blipFill>
        <p:spPr bwMode="auto">
          <a:xfrm rot="5400000">
            <a:off x="1789465" y="-671865"/>
            <a:ext cx="6705601" cy="9878132"/>
          </a:xfrm>
          <a:prstGeom prst="rect">
            <a:avLst/>
          </a:prstGeom>
          <a:noFill/>
          <a:ln>
            <a:noFill/>
          </a:ln>
        </p:spPr>
      </p:pic>
    </p:spTree>
    <p:extLst>
      <p:ext uri="{BB962C8B-B14F-4D97-AF65-F5344CB8AC3E}">
        <p14:creationId xmlns:p14="http://schemas.microsoft.com/office/powerpoint/2010/main" val="2967226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02F1E-45F2-409D-B6C7-270DA9F92F48}"/>
              </a:ext>
            </a:extLst>
          </p:cNvPr>
          <p:cNvSpPr>
            <a:spLocks noGrp="1"/>
          </p:cNvSpPr>
          <p:nvPr>
            <p:ph type="title"/>
          </p:nvPr>
        </p:nvSpPr>
        <p:spPr/>
        <p:txBody>
          <a:bodyPr/>
          <a:lstStyle/>
          <a:p>
            <a:pPr algn="ctr"/>
            <a:r>
              <a:rPr lang="en-US" dirty="0"/>
              <a:t>Lessons learned</a:t>
            </a:r>
          </a:p>
        </p:txBody>
      </p:sp>
      <p:sp>
        <p:nvSpPr>
          <p:cNvPr id="3" name="Content Placeholder 2">
            <a:extLst>
              <a:ext uri="{FF2B5EF4-FFF2-40B4-BE49-F238E27FC236}">
                <a16:creationId xmlns:a16="http://schemas.microsoft.com/office/drawing/2014/main" id="{1CDF7A44-966A-4F82-A710-4A3A9EF4D8CA}"/>
              </a:ext>
            </a:extLst>
          </p:cNvPr>
          <p:cNvSpPr>
            <a:spLocks noGrp="1"/>
          </p:cNvSpPr>
          <p:nvPr>
            <p:ph idx="1"/>
          </p:nvPr>
        </p:nvSpPr>
        <p:spPr/>
        <p:txBody>
          <a:bodyPr/>
          <a:lstStyle/>
          <a:p>
            <a:r>
              <a:rPr lang="en-US" sz="2400" dirty="0">
                <a:latin typeface="Arial" panose="020B0604020202020204" pitchFamily="34" charset="0"/>
                <a:cs typeface="Arial" panose="020B0604020202020204" pitchFamily="34" charset="0"/>
              </a:rPr>
              <a:t>Institutions can impede coherence in implementation</a:t>
            </a:r>
          </a:p>
          <a:p>
            <a:r>
              <a:rPr lang="en-US" sz="2400" dirty="0">
                <a:latin typeface="Arial" panose="020B0604020202020204" pitchFamily="34" charset="0"/>
                <a:cs typeface="Arial" panose="020B0604020202020204" pitchFamily="34" charset="0"/>
              </a:rPr>
              <a:t>Need for contextualization, hence “best practices” </a:t>
            </a:r>
          </a:p>
          <a:p>
            <a:pPr marL="0" indent="0">
              <a:buNone/>
            </a:pPr>
            <a:r>
              <a:rPr lang="en-US" sz="2400" dirty="0">
                <a:latin typeface="Arial" panose="020B0604020202020204" pitchFamily="34" charset="0"/>
                <a:cs typeface="Arial" panose="020B0604020202020204" pitchFamily="34" charset="0"/>
              </a:rPr>
              <a:t>     elusive as a concept</a:t>
            </a:r>
          </a:p>
          <a:p>
            <a:r>
              <a:rPr lang="en-US" sz="2400" dirty="0">
                <a:latin typeface="Arial" panose="020B0604020202020204" pitchFamily="34" charset="0"/>
                <a:cs typeface="Arial" panose="020B0604020202020204" pitchFamily="34" charset="0"/>
              </a:rPr>
              <a:t>Inter-ministerial arrangements do not guarantee more engagement</a:t>
            </a:r>
          </a:p>
          <a:p>
            <a:r>
              <a:rPr lang="en-US" sz="2400" dirty="0">
                <a:latin typeface="Arial" panose="020B0604020202020204" pitchFamily="34" charset="0"/>
                <a:cs typeface="Arial" panose="020B0604020202020204" pitchFamily="34" charset="0"/>
              </a:rPr>
              <a:t>More engagement does not necessarily lead to more </a:t>
            </a:r>
          </a:p>
          <a:p>
            <a:pPr marL="0" indent="0">
              <a:buNone/>
            </a:pPr>
            <a:r>
              <a:rPr lang="en-US" sz="2400" dirty="0">
                <a:latin typeface="Arial" panose="020B0604020202020204" pitchFamily="34" charset="0"/>
                <a:cs typeface="Arial" panose="020B0604020202020204" pitchFamily="34" charset="0"/>
              </a:rPr>
              <a:t>     coherence</a:t>
            </a:r>
          </a:p>
          <a:p>
            <a:r>
              <a:rPr lang="en-US" sz="2400" dirty="0">
                <a:latin typeface="Arial" panose="020B0604020202020204" pitchFamily="34" charset="0"/>
                <a:cs typeface="Arial" panose="020B0604020202020204" pitchFamily="34" charset="0"/>
              </a:rPr>
              <a:t>Power &amp; resource imbalances among stakeholders</a:t>
            </a:r>
          </a:p>
          <a:p>
            <a:r>
              <a:rPr lang="en-US" sz="2400" dirty="0">
                <a:latin typeface="Arial" panose="020B0604020202020204" pitchFamily="34" charset="0"/>
                <a:cs typeface="Arial" panose="020B0604020202020204" pitchFamily="34" charset="0"/>
              </a:rPr>
              <a:t>Real-world policymaking comprises negotiations </a:t>
            </a:r>
          </a:p>
          <a:p>
            <a:pPr marL="0" indent="0">
              <a:buNone/>
            </a:pPr>
            <a:r>
              <a:rPr lang="en-US" sz="2400" dirty="0">
                <a:latin typeface="Arial" panose="020B0604020202020204" pitchFamily="34" charset="0"/>
                <a:cs typeface="Arial" panose="020B0604020202020204" pitchFamily="34" charset="0"/>
              </a:rPr>
              <a:t>     around competing goals and interests</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517032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3"/>
          <p:cNvSpPr>
            <a:spLocks/>
          </p:cNvSpPr>
          <p:nvPr/>
        </p:nvSpPr>
        <p:spPr bwMode="auto">
          <a:xfrm>
            <a:off x="628430" y="1698132"/>
            <a:ext cx="8909490" cy="3385542"/>
          </a:xfrm>
          <a:prstGeom prst="rect">
            <a:avLst/>
          </a:prstGeom>
          <a:noFill/>
          <a:ln w="12700">
            <a:noFill/>
            <a:miter lim="800000"/>
            <a:headEnd/>
            <a:tailEnd/>
          </a:ln>
        </p:spPr>
        <p:txBody>
          <a:bodyPr wrap="none" lIns="0" tIns="0" rIns="0" bIns="0" anchor="ctr">
            <a:spAutoFit/>
          </a:bodyPr>
          <a:lstStyle/>
          <a:p>
            <a:pPr algn="ctr" eaLnBrk="1" hangingPunct="1"/>
            <a:r>
              <a:rPr lang="pt-BR" sz="4800" b="1" dirty="0" err="1">
                <a:solidFill>
                  <a:schemeClr val="tx1"/>
                </a:solidFill>
                <a:latin typeface="Arial" pitchFamily="34" charset="0"/>
                <a:cs typeface="Arial" pitchFamily="34" charset="0"/>
                <a:sym typeface="Arial" pitchFamily="34" charset="0"/>
              </a:rPr>
              <a:t>Thank</a:t>
            </a:r>
            <a:r>
              <a:rPr lang="pt-BR" sz="4800" b="1" dirty="0">
                <a:solidFill>
                  <a:schemeClr val="tx1"/>
                </a:solidFill>
                <a:latin typeface="Arial" pitchFamily="34" charset="0"/>
                <a:cs typeface="Arial" pitchFamily="34" charset="0"/>
                <a:sym typeface="Arial" pitchFamily="34" charset="0"/>
              </a:rPr>
              <a:t> </a:t>
            </a:r>
            <a:r>
              <a:rPr lang="pt-BR" sz="4800" b="1" dirty="0" err="1">
                <a:solidFill>
                  <a:schemeClr val="tx1"/>
                </a:solidFill>
                <a:latin typeface="Arial" pitchFamily="34" charset="0"/>
                <a:cs typeface="Arial" pitchFamily="34" charset="0"/>
                <a:sym typeface="Arial" pitchFamily="34" charset="0"/>
              </a:rPr>
              <a:t>you</a:t>
            </a:r>
            <a:endParaRPr lang="pt-BR" sz="4800" b="1" dirty="0">
              <a:solidFill>
                <a:schemeClr val="tx1"/>
              </a:solidFill>
              <a:latin typeface="Arial" pitchFamily="34" charset="0"/>
              <a:cs typeface="Arial" pitchFamily="34" charset="0"/>
              <a:sym typeface="Arial" pitchFamily="34" charset="0"/>
            </a:endParaRPr>
          </a:p>
          <a:p>
            <a:pPr algn="ctr" eaLnBrk="1" hangingPunct="1"/>
            <a:endParaRPr lang="pt-BR" sz="4800" b="1" dirty="0">
              <a:solidFill>
                <a:schemeClr val="tx1"/>
              </a:solidFill>
              <a:latin typeface="Arial" pitchFamily="34" charset="0"/>
              <a:cs typeface="Arial" pitchFamily="34" charset="0"/>
              <a:sym typeface="Arial" pitchFamily="34" charset="0"/>
            </a:endParaRPr>
          </a:p>
          <a:p>
            <a:pPr algn="ctr" eaLnBrk="1" hangingPunct="1"/>
            <a:r>
              <a:rPr lang="pt-BR" sz="4400" dirty="0">
                <a:solidFill>
                  <a:srgbClr val="00B0F0"/>
                </a:solidFill>
                <a:latin typeface="Arial" pitchFamily="34" charset="0"/>
                <a:cs typeface="Arial" pitchFamily="34" charset="0"/>
                <a:sym typeface="Arial" pitchFamily="34" charset="0"/>
              </a:rPr>
              <a:t>verbruggen2@un.org</a:t>
            </a:r>
          </a:p>
          <a:p>
            <a:pPr algn="ctr" eaLnBrk="1" hangingPunct="1"/>
            <a:endParaRPr lang="en-US" altLang="ko-KR" sz="3200" dirty="0">
              <a:solidFill>
                <a:schemeClr val="tx1"/>
              </a:solidFill>
              <a:latin typeface="Arial" pitchFamily="34" charset="0"/>
              <a:cs typeface="Arial" pitchFamily="34" charset="0"/>
              <a:sym typeface="Arial" pitchFamily="34" charset="0"/>
            </a:endParaRPr>
          </a:p>
          <a:p>
            <a:pPr algn="ctr" eaLnBrk="1" hangingPunct="1"/>
            <a:r>
              <a:rPr lang="en-US" altLang="ko-KR" sz="4800" dirty="0">
                <a:solidFill>
                  <a:srgbClr val="000000"/>
                </a:solidFill>
                <a:latin typeface="Arial" pitchFamily="34" charset="0"/>
                <a:cs typeface="Arial" pitchFamily="34" charset="0"/>
              </a:rPr>
              <a:t>http://publicadministration.un.org</a:t>
            </a:r>
            <a:endParaRPr lang="en-US" altLang="ko-KR" sz="4800" dirty="0">
              <a:solidFill>
                <a:schemeClr val="tx1"/>
              </a:solidFill>
              <a:latin typeface="Arial" pitchFamily="34" charset="0"/>
              <a:cs typeface="Arial" pitchFamily="34" charset="0"/>
              <a:sym typeface="Arial" pitchFamily="34" charset="0"/>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940A8-8CB4-4607-98A0-4F3BE8FE1A57}"/>
              </a:ext>
            </a:extLst>
          </p:cNvPr>
          <p:cNvSpPr>
            <a:spLocks noGrp="1"/>
          </p:cNvSpPr>
          <p:nvPr>
            <p:ph type="title"/>
          </p:nvPr>
        </p:nvSpPr>
        <p:spPr/>
        <p:txBody>
          <a:bodyPr/>
          <a:lstStyle/>
          <a:p>
            <a:pPr algn="ctr"/>
            <a:r>
              <a:rPr lang="en-US" sz="2400" dirty="0">
                <a:latin typeface="Arial" panose="020B0604020202020204" pitchFamily="34" charset="0"/>
                <a:cs typeface="Arial" panose="020B0604020202020204" pitchFamily="34" charset="0"/>
              </a:rPr>
              <a:t>Transforming institutions and policy development</a:t>
            </a:r>
          </a:p>
        </p:txBody>
      </p:sp>
      <p:sp>
        <p:nvSpPr>
          <p:cNvPr id="3" name="Content Placeholder 2">
            <a:extLst>
              <a:ext uri="{FF2B5EF4-FFF2-40B4-BE49-F238E27FC236}">
                <a16:creationId xmlns:a16="http://schemas.microsoft.com/office/drawing/2014/main" id="{E702896A-C2C6-414C-A156-7AFB89BDA102}"/>
              </a:ext>
            </a:extLst>
          </p:cNvPr>
          <p:cNvSpPr>
            <a:spLocks noGrp="1"/>
          </p:cNvSpPr>
          <p:nvPr>
            <p:ph idx="1"/>
          </p:nvPr>
        </p:nvSpPr>
        <p:spPr>
          <a:xfrm>
            <a:off x="2295878" y="3205340"/>
            <a:ext cx="8464902" cy="4713111"/>
          </a:xfrm>
        </p:spPr>
        <p:txBody>
          <a:bodyPr/>
          <a:lstStyle/>
          <a:p>
            <a:endParaRPr lang="en-US" dirty="0"/>
          </a:p>
        </p:txBody>
      </p:sp>
      <p:pic>
        <p:nvPicPr>
          <p:cNvPr id="1026" name="Picture 5" descr="image006">
            <a:extLst>
              <a:ext uri="{FF2B5EF4-FFF2-40B4-BE49-F238E27FC236}">
                <a16:creationId xmlns:a16="http://schemas.microsoft.com/office/drawing/2014/main" id="{A35580C5-A66E-4343-9ADF-9D356DE5A9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820" y="1791777"/>
            <a:ext cx="86868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817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7CC22-747D-47DB-B011-7140F5655A13}"/>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Policy coherence refers to:</a:t>
            </a:r>
          </a:p>
        </p:txBody>
      </p:sp>
      <p:sp>
        <p:nvSpPr>
          <p:cNvPr id="3" name="Content Placeholder 2">
            <a:extLst>
              <a:ext uri="{FF2B5EF4-FFF2-40B4-BE49-F238E27FC236}">
                <a16:creationId xmlns:a16="http://schemas.microsoft.com/office/drawing/2014/main" id="{16B8AC49-BE1C-4D52-B1E2-8B35ABD6FFEF}"/>
              </a:ext>
            </a:extLst>
          </p:cNvPr>
          <p:cNvSpPr>
            <a:spLocks noGrp="1"/>
          </p:cNvSpPr>
          <p:nvPr>
            <p:ph idx="1"/>
          </p:nvPr>
        </p:nvSpPr>
        <p:spPr/>
        <p:txBody>
          <a:bodyPr/>
          <a:lstStyle/>
          <a:p>
            <a:r>
              <a:rPr lang="en-US" dirty="0"/>
              <a:t>(1) systematically identify relevant linkages </a:t>
            </a:r>
          </a:p>
          <a:p>
            <a:pPr marL="0" indent="0">
              <a:buNone/>
            </a:pPr>
            <a:r>
              <a:rPr lang="en-US" dirty="0"/>
              <a:t>    across the SDGs and consider those linkages in</a:t>
            </a:r>
          </a:p>
          <a:p>
            <a:pPr marL="0" indent="0">
              <a:buNone/>
            </a:pPr>
            <a:r>
              <a:rPr lang="en-US" dirty="0"/>
              <a:t>    design of policies;</a:t>
            </a:r>
          </a:p>
          <a:p>
            <a:r>
              <a:rPr lang="en-US" dirty="0"/>
              <a:t>(2) are consistent across scales (from local to </a:t>
            </a:r>
          </a:p>
          <a:p>
            <a:pPr marL="0" indent="0">
              <a:buNone/>
            </a:pPr>
            <a:r>
              <a:rPr lang="en-US" dirty="0"/>
              <a:t>    national) of implementation;</a:t>
            </a:r>
          </a:p>
          <a:p>
            <a:r>
              <a:rPr lang="en-US" dirty="0"/>
              <a:t>(3) involve relevant stakeholders in design, </a:t>
            </a:r>
          </a:p>
          <a:p>
            <a:pPr marL="0" indent="0">
              <a:buNone/>
            </a:pPr>
            <a:r>
              <a:rPr lang="en-US" dirty="0"/>
              <a:t>    implementation, monitoring and evaluation; </a:t>
            </a:r>
          </a:p>
          <a:p>
            <a:r>
              <a:rPr lang="en-US" dirty="0"/>
              <a:t>(4) provide adequate resources for </a:t>
            </a:r>
          </a:p>
          <a:p>
            <a:pPr marL="0" indent="0">
              <a:buNone/>
            </a:pPr>
            <a:r>
              <a:rPr lang="en-US" dirty="0"/>
              <a:t>    implementation at all levels and at all scales. </a:t>
            </a:r>
          </a:p>
          <a:p>
            <a:endParaRPr lang="en-US" dirty="0"/>
          </a:p>
        </p:txBody>
      </p:sp>
    </p:spTree>
    <p:extLst>
      <p:ext uri="{BB962C8B-B14F-4D97-AF65-F5344CB8AC3E}">
        <p14:creationId xmlns:p14="http://schemas.microsoft.com/office/powerpoint/2010/main" val="1616375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26C4E-D82A-4B15-8760-360B790462C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07A5191C-7E2A-4ACA-855C-A138D56DAE7A}"/>
              </a:ext>
            </a:extLst>
          </p:cNvPr>
          <p:cNvPicPr>
            <a:picLocks noGrp="1" noChangeAspect="1"/>
          </p:cNvPicPr>
          <p:nvPr>
            <p:ph idx="1"/>
          </p:nvPr>
        </p:nvPicPr>
        <p:blipFill>
          <a:blip r:embed="rId2"/>
          <a:stretch>
            <a:fillRect/>
          </a:stretch>
        </p:blipFill>
        <p:spPr>
          <a:xfrm>
            <a:off x="770820" y="622344"/>
            <a:ext cx="8804980" cy="6692855"/>
          </a:xfrm>
          <a:prstGeom prst="rect">
            <a:avLst/>
          </a:prstGeom>
        </p:spPr>
      </p:pic>
    </p:spTree>
    <p:extLst>
      <p:ext uri="{BB962C8B-B14F-4D97-AF65-F5344CB8AC3E}">
        <p14:creationId xmlns:p14="http://schemas.microsoft.com/office/powerpoint/2010/main" val="625358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6D39C-14AF-41CC-8865-0E5EE98C7E54}"/>
              </a:ext>
            </a:extLst>
          </p:cNvPr>
          <p:cNvSpPr>
            <a:spLocks noGrp="1"/>
          </p:cNvSpPr>
          <p:nvPr>
            <p:ph type="title"/>
          </p:nvPr>
        </p:nvSpPr>
        <p:spPr>
          <a:xfrm>
            <a:off x="203200" y="609600"/>
            <a:ext cx="9829800" cy="1143000"/>
          </a:xfrm>
        </p:spPr>
        <p:txBody>
          <a:bodyPr/>
          <a:lstStyle/>
          <a:p>
            <a:pPr algn="ctr"/>
            <a:r>
              <a:rPr lang="en-US" sz="2800" dirty="0">
                <a:latin typeface="Arial" panose="020B0604020202020204" pitchFamily="34" charset="0"/>
                <a:cs typeface="Arial" panose="020B0604020202020204" pitchFamily="34" charset="0"/>
              </a:rPr>
              <a:t>Policy coherence from an institutional perspective</a:t>
            </a:r>
          </a:p>
        </p:txBody>
      </p:sp>
      <p:sp>
        <p:nvSpPr>
          <p:cNvPr id="3" name="Content Placeholder 2">
            <a:extLst>
              <a:ext uri="{FF2B5EF4-FFF2-40B4-BE49-F238E27FC236}">
                <a16:creationId xmlns:a16="http://schemas.microsoft.com/office/drawing/2014/main" id="{9B96F788-D3B8-4A8B-A318-4AA177CE2CC1}"/>
              </a:ext>
            </a:extLst>
          </p:cNvPr>
          <p:cNvSpPr>
            <a:spLocks noGrp="1"/>
          </p:cNvSpPr>
          <p:nvPr>
            <p:ph idx="1"/>
          </p:nvPr>
        </p:nvSpPr>
        <p:spPr>
          <a:xfrm>
            <a:off x="965200" y="1524000"/>
            <a:ext cx="8763000" cy="4953001"/>
          </a:xfrm>
        </p:spPr>
        <p:txBody>
          <a:bodyPr/>
          <a:lstStyle/>
          <a:p>
            <a:r>
              <a:rPr lang="en-US" sz="2400" b="0" dirty="0">
                <a:latin typeface="Arial" panose="020B0604020202020204" pitchFamily="34" charset="0"/>
                <a:cs typeface="Arial" panose="020B0604020202020204" pitchFamily="34" charset="0"/>
              </a:rPr>
              <a:t>a shift towards institutional coordination</a:t>
            </a:r>
          </a:p>
          <a:p>
            <a:r>
              <a:rPr lang="en-US" sz="2400" b="0" dirty="0">
                <a:latin typeface="Arial" panose="020B0604020202020204" pitchFamily="34" charset="0"/>
                <a:cs typeface="Arial" panose="020B0604020202020204" pitchFamily="34" charset="0"/>
              </a:rPr>
              <a:t>strengthened institutional capacity</a:t>
            </a:r>
          </a:p>
          <a:p>
            <a:r>
              <a:rPr lang="en-US" sz="2400" b="0" dirty="0">
                <a:latin typeface="Arial" panose="020B0604020202020204" pitchFamily="34" charset="0"/>
                <a:cs typeface="Arial" panose="020B0604020202020204" pitchFamily="34" charset="0"/>
              </a:rPr>
              <a:t>clarity in roles &amp; responsibilities among institutions</a:t>
            </a:r>
          </a:p>
          <a:p>
            <a:r>
              <a:rPr lang="en-US" sz="2400" b="0" dirty="0">
                <a:latin typeface="Arial" panose="020B0604020202020204" pitchFamily="34" charset="0"/>
                <a:cs typeface="Arial" panose="020B0604020202020204" pitchFamily="34" charset="0"/>
              </a:rPr>
              <a:t>More active participation of multiple stakeholders</a:t>
            </a:r>
          </a:p>
          <a:p>
            <a:r>
              <a:rPr lang="en-US" sz="2400" b="0" dirty="0">
                <a:latin typeface="Arial" panose="020B0604020202020204" pitchFamily="34" charset="0"/>
                <a:cs typeface="Arial" panose="020B0604020202020204" pitchFamily="34" charset="0"/>
              </a:rPr>
              <a:t>Coordination in sectoral development plans</a:t>
            </a:r>
          </a:p>
          <a:p>
            <a:r>
              <a:rPr lang="en-US" sz="2400" b="0" dirty="0">
                <a:latin typeface="Arial" panose="020B0604020202020204" pitchFamily="34" charset="0"/>
                <a:cs typeface="Arial" panose="020B0604020202020204" pitchFamily="34" charset="0"/>
              </a:rPr>
              <a:t>Joint decision-making</a:t>
            </a:r>
          </a:p>
          <a:p>
            <a:r>
              <a:rPr lang="en-US" sz="2400" b="0" dirty="0">
                <a:latin typeface="Arial" panose="020B0604020202020204" pitchFamily="34" charset="0"/>
                <a:cs typeface="Arial" panose="020B0604020202020204" pitchFamily="34" charset="0"/>
              </a:rPr>
              <a:t>Budget availability/ joint budgets</a:t>
            </a:r>
          </a:p>
          <a:p>
            <a:r>
              <a:rPr lang="en-US" sz="2400" b="0" dirty="0">
                <a:latin typeface="Arial" panose="020B0604020202020204" pitchFamily="34" charset="0"/>
                <a:cs typeface="Arial" panose="020B0604020202020204" pitchFamily="34" charset="0"/>
              </a:rPr>
              <a:t>Involvement of Statistics’ offices for access &amp; quality to data/ </a:t>
            </a:r>
          </a:p>
          <a:p>
            <a:r>
              <a:rPr lang="en-US" sz="2400" b="0" dirty="0">
                <a:latin typeface="Arial" panose="020B0604020202020204" pitchFamily="34" charset="0"/>
                <a:cs typeface="Arial" panose="020B0604020202020204" pitchFamily="34" charset="0"/>
              </a:rPr>
              <a:t>Local level involvement: 13/17 SDGs are related to service </a:t>
            </a:r>
          </a:p>
          <a:p>
            <a:pPr marL="0" indent="0">
              <a:buNone/>
            </a:pPr>
            <a:r>
              <a:rPr lang="en-US" sz="2400" b="0" dirty="0">
                <a:latin typeface="Arial" panose="020B0604020202020204" pitchFamily="34" charset="0"/>
                <a:cs typeface="Arial" panose="020B0604020202020204" pitchFamily="34" charset="0"/>
              </a:rPr>
              <a:t>     delivered at local level; 40% SDGs achieved if services are </a:t>
            </a:r>
          </a:p>
          <a:p>
            <a:pPr marL="0" indent="0">
              <a:buNone/>
            </a:pPr>
            <a:r>
              <a:rPr lang="en-US" sz="2400" b="0" dirty="0">
                <a:latin typeface="Arial" panose="020B0604020202020204" pitchFamily="34" charset="0"/>
                <a:cs typeface="Arial" panose="020B0604020202020204" pitchFamily="34" charset="0"/>
              </a:rPr>
              <a:t>    delivered at local level.</a:t>
            </a:r>
          </a:p>
        </p:txBody>
      </p:sp>
    </p:spTree>
    <p:extLst>
      <p:ext uri="{BB962C8B-B14F-4D97-AF65-F5344CB8AC3E}">
        <p14:creationId xmlns:p14="http://schemas.microsoft.com/office/powerpoint/2010/main" val="4015104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38F27-B2C1-401E-90F2-8FC99C54C202}"/>
              </a:ext>
            </a:extLst>
          </p:cNvPr>
          <p:cNvSpPr>
            <a:spLocks noGrp="1"/>
          </p:cNvSpPr>
          <p:nvPr>
            <p:ph type="title"/>
          </p:nvPr>
        </p:nvSpPr>
        <p:spPr/>
        <p:txBody>
          <a:bodyPr/>
          <a:lstStyle/>
          <a:p>
            <a:pPr algn="ctr"/>
            <a:endParaRPr lang="en-US" dirty="0"/>
          </a:p>
        </p:txBody>
      </p:sp>
      <p:sp>
        <p:nvSpPr>
          <p:cNvPr id="3" name="Content Placeholder 2">
            <a:extLst>
              <a:ext uri="{FF2B5EF4-FFF2-40B4-BE49-F238E27FC236}">
                <a16:creationId xmlns:a16="http://schemas.microsoft.com/office/drawing/2014/main" id="{C2F74647-13E7-4D2B-902C-D291FC0BFD90}"/>
              </a:ext>
            </a:extLst>
          </p:cNvPr>
          <p:cNvSpPr>
            <a:spLocks noGrp="1"/>
          </p:cNvSpPr>
          <p:nvPr>
            <p:ph idx="1"/>
          </p:nvPr>
        </p:nvSpPr>
        <p:spPr/>
        <p:txBody>
          <a:bodyPr/>
          <a:lstStyle/>
          <a:p>
            <a:r>
              <a:rPr lang="en-US" sz="2400" dirty="0">
                <a:latin typeface="Arial" panose="020B0604020202020204" pitchFamily="34" charset="0"/>
                <a:cs typeface="Arial" panose="020B0604020202020204" pitchFamily="34" charset="0"/>
              </a:rPr>
              <a:t>Understanding of system dynamics required, </a:t>
            </a:r>
          </a:p>
          <a:p>
            <a:pPr marL="0" indent="0">
              <a:buNone/>
            </a:pPr>
            <a:r>
              <a:rPr lang="en-US" sz="2400" dirty="0">
                <a:latin typeface="Arial" panose="020B0604020202020204" pitchFamily="34" charset="0"/>
                <a:cs typeface="Arial" panose="020B0604020202020204" pitchFamily="34" charset="0"/>
              </a:rPr>
              <a:t>    connecting the dots between </a:t>
            </a:r>
            <a:r>
              <a:rPr lang="en-US" sz="2400" b="0" dirty="0">
                <a:latin typeface="Arial" panose="020B0604020202020204" pitchFamily="34" charset="0"/>
                <a:cs typeface="Arial" panose="020B0604020202020204" pitchFamily="34" charset="0"/>
              </a:rPr>
              <a:t>immediate </a:t>
            </a:r>
            <a:r>
              <a:rPr lang="en-US" sz="2400" dirty="0">
                <a:latin typeface="Arial" panose="020B0604020202020204" pitchFamily="34" charset="0"/>
                <a:cs typeface="Arial" panose="020B0604020202020204" pitchFamily="34" charset="0"/>
              </a:rPr>
              <a:t>impact of </a:t>
            </a:r>
          </a:p>
          <a:p>
            <a:pPr marL="0" indent="0">
              <a:buNone/>
            </a:pPr>
            <a:r>
              <a:rPr lang="en-US" sz="2400" dirty="0">
                <a:latin typeface="Arial" panose="020B0604020202020204" pitchFamily="34" charset="0"/>
                <a:cs typeface="Arial" panose="020B0604020202020204" pitchFamily="34" charset="0"/>
              </a:rPr>
              <a:t>    policy interventions and possible longer term effects</a:t>
            </a:r>
          </a:p>
          <a:p>
            <a:pPr marL="0" indent="0">
              <a:buNone/>
            </a:pPr>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Increase the synergies &amp; reduce the trade-offs across sectors, </a:t>
            </a:r>
            <a:r>
              <a:rPr lang="en-US" sz="2400" dirty="0" err="1">
                <a:latin typeface="Arial" panose="020B0604020202020204" pitchFamily="34" charset="0"/>
                <a:cs typeface="Arial" panose="020B0604020202020204" pitchFamily="34" charset="0"/>
              </a:rPr>
              <a:t>programmes</a:t>
            </a:r>
            <a:r>
              <a:rPr lang="en-US" sz="2400" dirty="0">
                <a:latin typeface="Arial" panose="020B0604020202020204" pitchFamily="34" charset="0"/>
                <a:cs typeface="Arial" panose="020B0604020202020204" pitchFamily="34" charset="0"/>
              </a:rPr>
              <a:t> and institutions</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Manage conflicts</a:t>
            </a:r>
          </a:p>
        </p:txBody>
      </p:sp>
    </p:spTree>
    <p:extLst>
      <p:ext uri="{BB962C8B-B14F-4D97-AF65-F5344CB8AC3E}">
        <p14:creationId xmlns:p14="http://schemas.microsoft.com/office/powerpoint/2010/main" val="2117071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87DDD-3E8A-45E9-95C4-91A40D831308}"/>
              </a:ext>
            </a:extLst>
          </p:cNvPr>
          <p:cNvSpPr>
            <a:spLocks noGrp="1"/>
          </p:cNvSpPr>
          <p:nvPr>
            <p:ph type="title"/>
          </p:nvPr>
        </p:nvSpPr>
        <p:spPr/>
        <p:txBody>
          <a:bodyPr/>
          <a:lstStyle/>
          <a:p>
            <a:pPr algn="ctr"/>
            <a:r>
              <a:rPr lang="en-US" dirty="0"/>
              <a:t>Illustration </a:t>
            </a:r>
          </a:p>
        </p:txBody>
      </p:sp>
      <p:sp>
        <p:nvSpPr>
          <p:cNvPr id="3" name="Content Placeholder 2">
            <a:extLst>
              <a:ext uri="{FF2B5EF4-FFF2-40B4-BE49-F238E27FC236}">
                <a16:creationId xmlns:a16="http://schemas.microsoft.com/office/drawing/2014/main" id="{F681A248-EABC-4856-8C0E-6C664ACAC6B0}"/>
              </a:ext>
            </a:extLst>
          </p:cNvPr>
          <p:cNvSpPr>
            <a:spLocks noGrp="1"/>
          </p:cNvSpPr>
          <p:nvPr>
            <p:ph idx="1"/>
          </p:nvPr>
        </p:nvSpPr>
        <p:spPr/>
        <p:txBody>
          <a:bodyPr/>
          <a:lstStyle/>
          <a:p>
            <a:pPr marL="0" indent="0" algn="ctr">
              <a:buNone/>
            </a:pPr>
            <a:r>
              <a:rPr lang="en-US" sz="2400" dirty="0">
                <a:latin typeface="Arial" panose="020B0604020202020204" pitchFamily="34" charset="0"/>
                <a:cs typeface="Arial" panose="020B0604020202020204" pitchFamily="34" charset="0"/>
              </a:rPr>
              <a:t>Energy policy aimed at reducing fossil fuel subsidies</a:t>
            </a:r>
          </a:p>
          <a:p>
            <a:pPr>
              <a:buFontTx/>
              <a:buChar char="-"/>
            </a:pPr>
            <a:endParaRPr lang="en-US" sz="2000" dirty="0">
              <a:latin typeface="Arial" panose="020B0604020202020204" pitchFamily="34" charset="0"/>
              <a:cs typeface="Arial" panose="020B0604020202020204" pitchFamily="34" charset="0"/>
            </a:endParaRPr>
          </a:p>
          <a:p>
            <a:pPr>
              <a:buFontTx/>
              <a:buChar char="-"/>
            </a:pPr>
            <a:r>
              <a:rPr lang="en-US" sz="2000" dirty="0">
                <a:latin typeface="Arial" panose="020B0604020202020204" pitchFamily="34" charset="0"/>
                <a:cs typeface="Arial" panose="020B0604020202020204" pitchFamily="34" charset="0"/>
              </a:rPr>
              <a:t>to foster a shift towards renewable sources</a:t>
            </a:r>
          </a:p>
          <a:p>
            <a:pPr>
              <a:buFontTx/>
              <a:buChar char="-"/>
            </a:pPr>
            <a:r>
              <a:rPr lang="en-US" sz="2000" dirty="0">
                <a:latin typeface="Arial" panose="020B0604020202020204" pitchFamily="34" charset="0"/>
                <a:cs typeface="Arial" panose="020B0604020202020204" pitchFamily="34" charset="0"/>
              </a:rPr>
              <a:t>to have a positive impact on public health by reducing air, soil &amp; water pollution</a:t>
            </a:r>
          </a:p>
          <a:p>
            <a:pPr>
              <a:buFontTx/>
              <a:buChar char="-"/>
            </a:pPr>
            <a:r>
              <a:rPr lang="en-US" sz="2000" dirty="0">
                <a:latin typeface="Arial" panose="020B0604020202020204" pitchFamily="34" charset="0"/>
                <a:cs typeface="Arial" panose="020B0604020202020204" pitchFamily="34" charset="0"/>
              </a:rPr>
              <a:t>to increase job creation</a:t>
            </a:r>
          </a:p>
          <a:p>
            <a:pPr>
              <a:buFontTx/>
              <a:buChar char="-"/>
            </a:pPr>
            <a:r>
              <a:rPr lang="en-US" sz="2000" dirty="0">
                <a:latin typeface="Arial" panose="020B0604020202020204" pitchFamily="34" charset="0"/>
                <a:cs typeface="Arial" panose="020B0604020202020204" pitchFamily="34" charset="0"/>
              </a:rPr>
              <a:t>to limit the risk of resource-based inflationary pressure</a:t>
            </a:r>
          </a:p>
          <a:p>
            <a:pPr marL="0" indent="0">
              <a:buNone/>
            </a:pPr>
            <a:r>
              <a:rPr lang="en-US" sz="2000" dirty="0">
                <a:latin typeface="Arial" panose="020B0604020202020204" pitchFamily="34" charset="0"/>
                <a:cs typeface="Arial" panose="020B0604020202020204" pitchFamily="34" charset="0"/>
              </a:rPr>
              <a:t>-    to reduce income inequality, poverty &amp; food insecurity</a:t>
            </a:r>
          </a:p>
          <a:p>
            <a:pPr>
              <a:buFontTx/>
              <a:buChar char="-"/>
            </a:pPr>
            <a:r>
              <a:rPr lang="en-US" sz="2000" dirty="0">
                <a:latin typeface="Arial" panose="020B0604020202020204" pitchFamily="34" charset="0"/>
                <a:cs typeface="Arial" panose="020B0604020202020204" pitchFamily="34" charset="0"/>
              </a:rPr>
              <a:t>to manage water and land demands from some renewable</a:t>
            </a:r>
          </a:p>
          <a:p>
            <a:pPr marL="0" indent="0">
              <a:buNone/>
            </a:pPr>
            <a:r>
              <a:rPr lang="en-US" sz="2000" dirty="0">
                <a:latin typeface="Arial" panose="020B0604020202020204" pitchFamily="34" charset="0"/>
                <a:cs typeface="Arial" panose="020B0604020202020204" pitchFamily="34" charset="0"/>
              </a:rPr>
              <a:t>      energy sources, which can compete with agriculture </a:t>
            </a:r>
          </a:p>
          <a:p>
            <a:pPr marL="0" indent="0">
              <a:buNone/>
            </a:pPr>
            <a:r>
              <a:rPr lang="en-US" sz="2000" dirty="0">
                <a:latin typeface="Arial" panose="020B0604020202020204" pitchFamily="34" charset="0"/>
                <a:cs typeface="Arial" panose="020B0604020202020204" pitchFamily="34" charset="0"/>
              </a:rPr>
              <a:t>      development &amp; threaten food security.</a:t>
            </a:r>
          </a:p>
          <a:p>
            <a:endParaRPr lang="en-US" dirty="0"/>
          </a:p>
        </p:txBody>
      </p:sp>
    </p:spTree>
    <p:extLst>
      <p:ext uri="{BB962C8B-B14F-4D97-AF65-F5344CB8AC3E}">
        <p14:creationId xmlns:p14="http://schemas.microsoft.com/office/powerpoint/2010/main" val="1144528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030BC-8A07-4CC4-8443-3CB16AA1AA3C}"/>
              </a:ext>
            </a:extLst>
          </p:cNvPr>
          <p:cNvSpPr>
            <a:spLocks noGrp="1"/>
          </p:cNvSpPr>
          <p:nvPr>
            <p:ph type="title"/>
          </p:nvPr>
        </p:nvSpPr>
        <p:spPr/>
        <p:txBody>
          <a:bodyPr/>
          <a:lstStyle/>
          <a:p>
            <a:pPr algn="ctr"/>
            <a:r>
              <a:rPr lang="en-US" sz="3200" dirty="0"/>
              <a:t>Horizontal and vertical integration</a:t>
            </a:r>
          </a:p>
        </p:txBody>
      </p:sp>
      <p:sp>
        <p:nvSpPr>
          <p:cNvPr id="3" name="Content Placeholder 2">
            <a:extLst>
              <a:ext uri="{FF2B5EF4-FFF2-40B4-BE49-F238E27FC236}">
                <a16:creationId xmlns:a16="http://schemas.microsoft.com/office/drawing/2014/main" id="{146DCCF1-B1FB-44B2-B316-A2846A61BA55}"/>
              </a:ext>
            </a:extLst>
          </p:cNvPr>
          <p:cNvSpPr>
            <a:spLocks noGrp="1"/>
          </p:cNvSpPr>
          <p:nvPr>
            <p:ph idx="1"/>
          </p:nvPr>
        </p:nvSpPr>
        <p:spPr>
          <a:xfrm>
            <a:off x="2218090" y="4045127"/>
            <a:ext cx="8464902" cy="4713111"/>
          </a:xfrm>
        </p:spPr>
        <p:txBody>
          <a:bodyPr/>
          <a:lstStyle/>
          <a:p>
            <a:endParaRPr lang="en-US" dirty="0"/>
          </a:p>
        </p:txBody>
      </p:sp>
      <p:pic>
        <p:nvPicPr>
          <p:cNvPr id="3074" name="Picture 3" descr="image001">
            <a:extLst>
              <a:ext uri="{FF2B5EF4-FFF2-40B4-BE49-F238E27FC236}">
                <a16:creationId xmlns:a16="http://schemas.microsoft.com/office/drawing/2014/main" id="{FC465CC3-C002-4459-92E9-2CDBBE00BE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824" y="1676400"/>
            <a:ext cx="8451496"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1864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8087E-B225-4D17-9FF3-BD0C1B91F6F5}"/>
              </a:ext>
            </a:extLst>
          </p:cNvPr>
          <p:cNvSpPr>
            <a:spLocks noGrp="1"/>
          </p:cNvSpPr>
          <p:nvPr>
            <p:ph type="title"/>
          </p:nvPr>
        </p:nvSpPr>
        <p:spPr/>
        <p:txBody>
          <a:bodyPr/>
          <a:lstStyle/>
          <a:p>
            <a:r>
              <a:rPr lang="en-US" dirty="0"/>
              <a:t>Two levels of policy coherence</a:t>
            </a:r>
          </a:p>
        </p:txBody>
      </p:sp>
      <p:sp>
        <p:nvSpPr>
          <p:cNvPr id="3" name="Content Placeholder 2">
            <a:extLst>
              <a:ext uri="{FF2B5EF4-FFF2-40B4-BE49-F238E27FC236}">
                <a16:creationId xmlns:a16="http://schemas.microsoft.com/office/drawing/2014/main" id="{BCA801E3-2104-4355-9E88-C12D53167959}"/>
              </a:ext>
            </a:extLst>
          </p:cNvPr>
          <p:cNvSpPr>
            <a:spLocks noGrp="1"/>
          </p:cNvSpPr>
          <p:nvPr>
            <p:ph idx="1"/>
          </p:nvPr>
        </p:nvSpPr>
        <p:spPr/>
        <p:txBody>
          <a:bodyPr/>
          <a:lstStyle/>
          <a:p>
            <a:r>
              <a:rPr lang="en-US" sz="3200" dirty="0">
                <a:latin typeface="Arial" panose="020B0604020202020204" pitchFamily="34" charset="0"/>
                <a:cs typeface="Arial" panose="020B0604020202020204" pitchFamily="34" charset="0"/>
              </a:rPr>
              <a:t>Institutional arrangements to ensure </a:t>
            </a:r>
          </a:p>
          <a:p>
            <a:pPr marL="0" indent="0">
              <a:buNone/>
            </a:pPr>
            <a:r>
              <a:rPr lang="en-US" sz="3200" dirty="0">
                <a:latin typeface="Arial" panose="020B0604020202020204" pitchFamily="34" charset="0"/>
                <a:cs typeface="Arial" panose="020B0604020202020204" pitchFamily="34" charset="0"/>
              </a:rPr>
              <a:t>   implementation of the SDG agenda as a</a:t>
            </a:r>
          </a:p>
          <a:p>
            <a:pPr marL="0" indent="0">
              <a:buNone/>
            </a:pPr>
            <a:r>
              <a:rPr lang="en-US" sz="3200" dirty="0">
                <a:latin typeface="Arial" panose="020B0604020202020204" pitchFamily="34" charset="0"/>
                <a:cs typeface="Arial" panose="020B0604020202020204" pitchFamily="34" charset="0"/>
              </a:rPr>
              <a:t>   whole</a:t>
            </a:r>
          </a:p>
          <a:p>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Institutional settings that promote </a:t>
            </a:r>
          </a:p>
          <a:p>
            <a:pPr marL="0" indent="0">
              <a:buNone/>
            </a:pPr>
            <a:r>
              <a:rPr lang="en-US" sz="3200" dirty="0">
                <a:latin typeface="Arial" panose="020B0604020202020204" pitchFamily="34" charset="0"/>
                <a:cs typeface="Arial" panose="020B0604020202020204" pitchFamily="34" charset="0"/>
              </a:rPr>
              <a:t>    integrated arrangements in specific </a:t>
            </a:r>
          </a:p>
          <a:p>
            <a:pPr marL="0" indent="0">
              <a:buNone/>
            </a:pPr>
            <a:r>
              <a:rPr lang="en-US" sz="3200" dirty="0">
                <a:latin typeface="Arial" panose="020B0604020202020204" pitchFamily="34" charset="0"/>
                <a:cs typeface="Arial" panose="020B0604020202020204" pitchFamily="34" charset="0"/>
              </a:rPr>
              <a:t>    sectors</a:t>
            </a:r>
          </a:p>
          <a:p>
            <a:pPr marL="0" indent="0">
              <a:buNone/>
            </a:pPr>
            <a:r>
              <a:rPr lang="en-US" dirty="0"/>
              <a:t>    </a:t>
            </a:r>
          </a:p>
        </p:txBody>
      </p:sp>
    </p:spTree>
    <p:extLst>
      <p:ext uri="{BB962C8B-B14F-4D97-AF65-F5344CB8AC3E}">
        <p14:creationId xmlns:p14="http://schemas.microsoft.com/office/powerpoint/2010/main" val="2241714837"/>
      </p:ext>
    </p:extLst>
  </p:cSld>
  <p:clrMapOvr>
    <a:masterClrMapping/>
  </p:clrMapOvr>
</p:sld>
</file>

<file path=ppt/theme/theme1.xml><?xml version="1.0" encoding="utf-8"?>
<a:theme xmlns:a="http://schemas.openxmlformats.org/drawingml/2006/main" name="디자인 사용자 지정">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G PPT Template">
  <a:themeElements>
    <a:clrScheme name="DIG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G PPT Template">
      <a:majorFont>
        <a:latin typeface="Century Gothic"/>
        <a:ea typeface=""/>
        <a:cs typeface=""/>
      </a:majorFont>
      <a:minorFont>
        <a:latin typeface="Century Gothic"/>
        <a:ea typeface="MS UI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ea typeface="MS PGothic" pitchFamily="34" charset="-128"/>
          </a:defRPr>
        </a:defPPr>
      </a:lstStyle>
    </a:lnDef>
  </a:objectDefaults>
  <a:extraClrSchemeLst>
    <a:extraClrScheme>
      <a:clrScheme name="DIG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G PP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G PP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G PP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G PP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G PP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G PP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 PP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G PP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G PP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G PP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G PP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7403</TotalTime>
  <Pages>0</Pages>
  <Words>737</Words>
  <Characters>0</Characters>
  <Application>Microsoft Office PowerPoint</Application>
  <PresentationFormat>Custom</PresentationFormat>
  <Lines>0</Lines>
  <Paragraphs>92</Paragraphs>
  <Slides>14</Slides>
  <Notes>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14</vt:i4>
      </vt:variant>
    </vt:vector>
  </HeadingPairs>
  <TitlesOfParts>
    <vt:vector size="26" baseType="lpstr">
      <vt:lpstr>맑은 고딕</vt:lpstr>
      <vt:lpstr>MS UI Gothic</vt:lpstr>
      <vt:lpstr>Palatino</vt:lpstr>
      <vt:lpstr>SegoeUI</vt:lpstr>
      <vt:lpstr>ヒラギノ明朝 ProN W3</vt:lpstr>
      <vt:lpstr>ヒラギノ角ゴ Pro W3</vt:lpstr>
      <vt:lpstr>Arial</vt:lpstr>
      <vt:lpstr>Century Gothic</vt:lpstr>
      <vt:lpstr>Tahoma</vt:lpstr>
      <vt:lpstr>Wingdings</vt:lpstr>
      <vt:lpstr>디자인 사용자 지정</vt:lpstr>
      <vt:lpstr>DIG PPT Template</vt:lpstr>
      <vt:lpstr>Institutional arrangements to facilitate coherence in  sustainable development policies</vt:lpstr>
      <vt:lpstr>Transforming institutions and policy development</vt:lpstr>
      <vt:lpstr>Policy coherence refers to:</vt:lpstr>
      <vt:lpstr>PowerPoint Presentation</vt:lpstr>
      <vt:lpstr>Policy coherence from an institutional perspective</vt:lpstr>
      <vt:lpstr>PowerPoint Presentation</vt:lpstr>
      <vt:lpstr>Illustration </vt:lpstr>
      <vt:lpstr>Horizontal and vertical integration</vt:lpstr>
      <vt:lpstr>Two levels of policy coherence</vt:lpstr>
      <vt:lpstr>Horizontal policy coherence</vt:lpstr>
      <vt:lpstr>PowerPoint Presentation</vt:lpstr>
      <vt:lpstr>PowerPoint Presentation</vt:lpstr>
      <vt:lpstr>Lessons learned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Susanne Kuehn</dc:creator>
  <cp:lastModifiedBy>John-Mary Kauzya</cp:lastModifiedBy>
  <cp:revision>869</cp:revision>
  <cp:lastPrinted>2018-10-29T14:42:56Z</cp:lastPrinted>
  <dcterms:created xsi:type="dcterms:W3CDTF">2017-10-08T23:57:28Z</dcterms:created>
  <dcterms:modified xsi:type="dcterms:W3CDTF">2019-01-22T22:38:15Z</dcterms:modified>
</cp:coreProperties>
</file>